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08" r:id="rId5"/>
    <p:sldMasterId id="2147483720" r:id="rId6"/>
    <p:sldMasterId id="2147483744" r:id="rId7"/>
    <p:sldMasterId id="2147483756" r:id="rId8"/>
  </p:sldMasterIdLst>
  <p:notesMasterIdLst>
    <p:notesMasterId r:id="rId31"/>
  </p:notesMasterIdLst>
  <p:sldIdLst>
    <p:sldId id="258" r:id="rId9"/>
    <p:sldId id="414" r:id="rId10"/>
    <p:sldId id="415" r:id="rId11"/>
    <p:sldId id="264" r:id="rId12"/>
    <p:sldId id="265" r:id="rId13"/>
    <p:sldId id="266" r:id="rId14"/>
    <p:sldId id="416" r:id="rId15"/>
    <p:sldId id="272" r:id="rId16"/>
    <p:sldId id="417" r:id="rId17"/>
    <p:sldId id="350" r:id="rId18"/>
    <p:sldId id="351" r:id="rId19"/>
    <p:sldId id="282" r:id="rId20"/>
    <p:sldId id="291" r:id="rId21"/>
    <p:sldId id="301" r:id="rId22"/>
    <p:sldId id="411" r:id="rId23"/>
    <p:sldId id="260" r:id="rId24"/>
    <p:sldId id="257" r:id="rId25"/>
    <p:sldId id="287" r:id="rId26"/>
    <p:sldId id="288" r:id="rId27"/>
    <p:sldId id="289" r:id="rId28"/>
    <p:sldId id="413" r:id="rId29"/>
    <p:sldId id="372" r:id="rId30"/>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927D0452-C753-43DB-8522-0AE18F6B20A8}">
          <p14:sldIdLst>
            <p14:sldId id="258"/>
            <p14:sldId id="414"/>
            <p14:sldId id="415"/>
            <p14:sldId id="264"/>
            <p14:sldId id="265"/>
            <p14:sldId id="266"/>
            <p14:sldId id="416"/>
            <p14:sldId id="272"/>
            <p14:sldId id="417"/>
          </p14:sldIdLst>
        </p14:section>
        <p14:section name="WiN Global" id="{275D8505-B4DE-4A37-91F2-E546C04D2EC9}">
          <p14:sldIdLst>
            <p14:sldId id="350"/>
            <p14:sldId id="351"/>
          </p14:sldIdLst>
        </p14:section>
        <p14:section name="Siter" id="{18456FFB-2D45-400B-8484-4B8112E68E8B}">
          <p14:sldIdLst>
            <p14:sldId id="282"/>
          </p14:sldIdLst>
        </p14:section>
        <p14:section name="SKB" id="{E16F7D5B-D72C-4647-87AB-C97A252771E5}">
          <p14:sldIdLst>
            <p14:sldId id="291"/>
            <p14:sldId id="301"/>
          </p14:sldIdLst>
        </p14:section>
        <p14:section name="Forsmark" id="{E78E878A-7660-4FC5-896C-E084AA6D5C25}">
          <p14:sldIdLst>
            <p14:sldId id="411"/>
            <p14:sldId id="260"/>
            <p14:sldId id="257"/>
          </p14:sldIdLst>
        </p14:section>
        <p14:section name="OKG" id="{85E9F014-BC05-43AB-9C76-BFAB0E3C252D}">
          <p14:sldIdLst>
            <p14:sldId id="287"/>
            <p14:sldId id="288"/>
            <p14:sldId id="289"/>
          </p14:sldIdLst>
        </p14:section>
        <p14:section name="RAB" id="{3301A301-CA90-48B0-8E56-AF7664ED5403}">
          <p14:sldIdLst>
            <p14:sldId id="413"/>
            <p14:sldId id="37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Olov Larsson" initials="P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9AE2"/>
    <a:srgbClr val="DFAD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32" autoAdjust="0"/>
    <p:restoredTop sz="88786" autoAdjust="0"/>
  </p:normalViewPr>
  <p:slideViewPr>
    <p:cSldViewPr>
      <p:cViewPr varScale="1">
        <p:scale>
          <a:sx n="114" d="100"/>
          <a:sy n="114" d="100"/>
        </p:scale>
        <p:origin x="1644" y="102"/>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6A1211-E15A-4336-B960-839437302CCF}" type="datetimeFigureOut">
              <a:rPr lang="sv-SE" smtClean="0"/>
              <a:t>2020-06-26</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C62904-211D-423E-A150-B89DC373C56A}" type="slidenum">
              <a:rPr lang="sv-SE" smtClean="0"/>
              <a:t>‹#›</a:t>
            </a:fld>
            <a:endParaRPr lang="sv-SE"/>
          </a:p>
        </p:txBody>
      </p:sp>
    </p:spTree>
    <p:extLst>
      <p:ext uri="{BB962C8B-B14F-4D97-AF65-F5344CB8AC3E}">
        <p14:creationId xmlns:p14="http://schemas.microsoft.com/office/powerpoint/2010/main" val="2669671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err="1">
                <a:solidFill>
                  <a:schemeClr val="tx1"/>
                </a:solidFill>
                <a:effectLst/>
                <a:latin typeface="+mn-lt"/>
                <a:ea typeface="+mn-ea"/>
                <a:cs typeface="+mn-cs"/>
              </a:rPr>
              <a:t>WiN</a:t>
            </a:r>
            <a:r>
              <a:rPr lang="sv-SE" sz="1200" kern="1200" dirty="0">
                <a:solidFill>
                  <a:schemeClr val="tx1"/>
                </a:solidFill>
                <a:effectLst/>
                <a:latin typeface="+mn-lt"/>
                <a:ea typeface="+mn-ea"/>
                <a:cs typeface="+mn-cs"/>
              </a:rPr>
              <a:t> är ett världsomspännande nätverk som grundades 1993 av kvinnor verksamma i branscher med anknytning till kärnteknik. </a:t>
            </a:r>
            <a:r>
              <a:rPr lang="sv-SE" sz="1200" kern="1200" dirty="0" err="1">
                <a:solidFill>
                  <a:schemeClr val="tx1"/>
                </a:solidFill>
                <a:effectLst/>
                <a:latin typeface="+mn-lt"/>
                <a:ea typeface="+mn-ea"/>
                <a:cs typeface="+mn-cs"/>
              </a:rPr>
              <a:t>WiN:s</a:t>
            </a:r>
            <a:r>
              <a:rPr lang="sv-SE" sz="1200" kern="1200" dirty="0">
                <a:solidFill>
                  <a:schemeClr val="tx1"/>
                </a:solidFill>
                <a:effectLst/>
                <a:latin typeface="+mn-lt"/>
                <a:ea typeface="+mn-ea"/>
                <a:cs typeface="+mn-cs"/>
              </a:rPr>
              <a:t> syfte är att medverka till att öka kunskapen om kärnteknik och strålning. </a:t>
            </a:r>
            <a:endParaRPr lang="sv-SE" dirty="0"/>
          </a:p>
        </p:txBody>
      </p:sp>
      <p:sp>
        <p:nvSpPr>
          <p:cNvPr id="4" name="Platshållare för bildnummer 3"/>
          <p:cNvSpPr>
            <a:spLocks noGrp="1"/>
          </p:cNvSpPr>
          <p:nvPr>
            <p:ph type="sldNum" sz="quarter" idx="10"/>
          </p:nvPr>
        </p:nvSpPr>
        <p:spPr/>
        <p:txBody>
          <a:bodyPr/>
          <a:lstStyle/>
          <a:p>
            <a:fld id="{B1C62904-211D-423E-A150-B89DC373C56A}" type="slidenum">
              <a:rPr lang="sv-SE" smtClean="0"/>
              <a:t>3</a:t>
            </a:fld>
            <a:endParaRPr lang="sv-SE"/>
          </a:p>
        </p:txBody>
      </p:sp>
    </p:spTree>
    <p:extLst>
      <p:ext uri="{BB962C8B-B14F-4D97-AF65-F5344CB8AC3E}">
        <p14:creationId xmlns:p14="http://schemas.microsoft.com/office/powerpoint/2010/main" val="1556598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tshållare för bildobjekt 1"/>
          <p:cNvSpPr>
            <a:spLocks noGrp="1" noRot="1" noChangeAspect="1" noTextEdit="1"/>
          </p:cNvSpPr>
          <p:nvPr>
            <p:ph type="sldImg"/>
          </p:nvPr>
        </p:nvSpPr>
        <p:spPr>
          <a:ln/>
        </p:spPr>
      </p:sp>
      <p:sp>
        <p:nvSpPr>
          <p:cNvPr id="18435" name="Platshållare för anteckningar 2"/>
          <p:cNvSpPr>
            <a:spLocks noGrp="1"/>
          </p:cNvSpPr>
          <p:nvPr>
            <p:ph type="body" idx="1"/>
          </p:nvPr>
        </p:nvSpPr>
        <p:spPr>
          <a:noFill/>
        </p:spPr>
        <p:txBody>
          <a:bodyPr/>
          <a:lstStyle/>
          <a:p>
            <a:endParaRPr lang="sv-SE" altLang="sv-SE">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tshållare för bildobjekt 1"/>
          <p:cNvSpPr>
            <a:spLocks noGrp="1" noRot="1" noChangeAspect="1" noTextEdit="1"/>
          </p:cNvSpPr>
          <p:nvPr>
            <p:ph type="sldImg"/>
          </p:nvPr>
        </p:nvSpPr>
        <p:spPr>
          <a:ln/>
        </p:spPr>
      </p:sp>
      <p:sp>
        <p:nvSpPr>
          <p:cNvPr id="21507" name="Platshållare för anteckningar 2"/>
          <p:cNvSpPr>
            <a:spLocks noGrp="1"/>
          </p:cNvSpPr>
          <p:nvPr>
            <p:ph type="body" idx="1"/>
          </p:nvPr>
        </p:nvSpPr>
        <p:spPr>
          <a:noFill/>
        </p:spPr>
        <p:txBody>
          <a:bodyPr/>
          <a:lstStyle/>
          <a:p>
            <a:r>
              <a:rPr lang="sv-SE" altLang="sv-SE">
                <a:latin typeface="Arial" charset="0"/>
              </a:rPr>
              <a:t>År 2012 arrangerade WiN Sverige den årliga globala konferensen med 200 deltagare från 40 länder. </a:t>
            </a:r>
          </a:p>
          <a:p>
            <a:r>
              <a:rPr lang="sv-SE" altLang="sv-SE">
                <a:latin typeface="Arial" charset="0"/>
              </a:rPr>
              <a:t>WiN Vattenfall inom Sverige och Tyskland påbörjade ett samarbete 2009. Samarbetet omfattar nu hela WiN Sverige/Tyskland. </a:t>
            </a:r>
          </a:p>
          <a:p>
            <a:endParaRPr lang="sv-SE" altLang="sv-SE">
              <a:latin typeface="Arial" charset="0"/>
            </a:endParaRPr>
          </a:p>
          <a:p>
            <a:endParaRPr lang="sv-SE" altLang="sv-SE">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p:spPr>
        <p:txBody>
          <a:bodyPr/>
          <a:lstStyle/>
          <a:p>
            <a:pPr>
              <a:lnSpc>
                <a:spcPct val="80000"/>
              </a:lnSpc>
            </a:pPr>
            <a:r>
              <a:rPr lang="sv-SE" altLang="sv-SE" sz="1000">
                <a:latin typeface="Arial" charset="0"/>
              </a:rPr>
              <a:t>Styrelsemöte varje månad via telefon. Live-möte någon gång per år. </a:t>
            </a:r>
            <a:endParaRPr lang="sv-SE" altLang="sv-SE" sz="120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762760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217145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Tree>
    <p:extLst>
      <p:ext uri="{BB962C8B-B14F-4D97-AF65-F5344CB8AC3E}">
        <p14:creationId xmlns:p14="http://schemas.microsoft.com/office/powerpoint/2010/main" val="899811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1111863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1111863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3.xml"/><Relationship Id="rId1" Type="http://schemas.openxmlformats.org/officeDocument/2006/relationships/vmlDrawing" Target="../drawings/vmlDrawing4.vml"/><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vmlDrawing" Target="../drawings/vmlDrawing6.vml"/><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5.xml"/><Relationship Id="rId1" Type="http://schemas.openxmlformats.org/officeDocument/2006/relationships/vmlDrawing" Target="../drawings/vmlDrawing8.vml"/><Relationship Id="rId4"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6.xml"/><Relationship Id="rId1" Type="http://schemas.openxmlformats.org/officeDocument/2006/relationships/vmlDrawing" Target="../drawings/vmlDrawing10.vml"/><Relationship Id="rId4" Type="http://schemas.openxmlformats.org/officeDocument/2006/relationships/image" Target="../media/image1.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7.xml"/><Relationship Id="rId1" Type="http://schemas.openxmlformats.org/officeDocument/2006/relationships/vmlDrawing" Target="../drawings/vmlDrawing12.vml"/><Relationship Id="rId4" Type="http://schemas.openxmlformats.org/officeDocument/2006/relationships/image" Target="../media/image1.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r>
              <a:rPr lang="sv-SE"/>
              <a:t>2019-11-22</a:t>
            </a: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8502A6F-F851-4F0F-BD99-54FCF7EFDBE4}" type="slidenum">
              <a:rPr lang="sv-SE" smtClean="0"/>
              <a:t>‹#›</a:t>
            </a:fld>
            <a:endParaRPr lang="sv-SE"/>
          </a:p>
        </p:txBody>
      </p:sp>
    </p:spTree>
    <p:extLst>
      <p:ext uri="{BB962C8B-B14F-4D97-AF65-F5344CB8AC3E}">
        <p14:creationId xmlns:p14="http://schemas.microsoft.com/office/powerpoint/2010/main" val="3623681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2019-11-22</a:t>
            </a: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8502A6F-F851-4F0F-BD99-54FCF7EFDBE4}" type="slidenum">
              <a:rPr lang="sv-SE" smtClean="0"/>
              <a:t>‹#›</a:t>
            </a:fld>
            <a:endParaRPr lang="sv-SE"/>
          </a:p>
        </p:txBody>
      </p:sp>
    </p:spTree>
    <p:extLst>
      <p:ext uri="{BB962C8B-B14F-4D97-AF65-F5344CB8AC3E}">
        <p14:creationId xmlns:p14="http://schemas.microsoft.com/office/powerpoint/2010/main" val="3000073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2019-11-22</a:t>
            </a: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8502A6F-F851-4F0F-BD99-54FCF7EFDBE4}" type="slidenum">
              <a:rPr lang="sv-SE" smtClean="0"/>
              <a:t>‹#›</a:t>
            </a:fld>
            <a:endParaRPr lang="sv-SE"/>
          </a:p>
        </p:txBody>
      </p:sp>
    </p:spTree>
    <p:extLst>
      <p:ext uri="{BB962C8B-B14F-4D97-AF65-F5344CB8AC3E}">
        <p14:creationId xmlns:p14="http://schemas.microsoft.com/office/powerpoint/2010/main" val="2840390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4" name="Rectangle 4"/>
          <p:cNvSpPr>
            <a:spLocks noChangeArrowheads="1"/>
          </p:cNvSpPr>
          <p:nvPr/>
        </p:nvSpPr>
        <p:spPr bwMode="auto">
          <a:xfrm>
            <a:off x="903288" y="1587500"/>
            <a:ext cx="8413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3575">
              <a:defRPr sz="2400">
                <a:solidFill>
                  <a:schemeClr val="tx1"/>
                </a:solidFill>
                <a:latin typeface="Times New Roman" panose="02020603050405020304" pitchFamily="18" charset="0"/>
              </a:defRPr>
            </a:lvl1pPr>
            <a:lvl2pPr marL="579438" defTabSz="663575">
              <a:defRPr sz="2400">
                <a:solidFill>
                  <a:schemeClr val="tx1"/>
                </a:solidFill>
                <a:latin typeface="Times New Roman" panose="02020603050405020304" pitchFamily="18" charset="0"/>
              </a:defRPr>
            </a:lvl2pPr>
            <a:lvl3pPr marL="1155700" defTabSz="663575">
              <a:defRPr sz="2400">
                <a:solidFill>
                  <a:schemeClr val="tx1"/>
                </a:solidFill>
                <a:latin typeface="Times New Roman" panose="02020603050405020304" pitchFamily="18" charset="0"/>
              </a:defRPr>
            </a:lvl3pPr>
            <a:lvl4pPr marL="1736725" defTabSz="663575">
              <a:defRPr sz="2400">
                <a:solidFill>
                  <a:schemeClr val="tx1"/>
                </a:solidFill>
                <a:latin typeface="Times New Roman" panose="02020603050405020304" pitchFamily="18" charset="0"/>
              </a:defRPr>
            </a:lvl4pPr>
            <a:lvl5pPr marL="2314575" defTabSz="663575">
              <a:defRPr sz="2400">
                <a:solidFill>
                  <a:schemeClr val="tx1"/>
                </a:solidFill>
                <a:latin typeface="Times New Roman" panose="02020603050405020304" pitchFamily="18" charset="0"/>
              </a:defRPr>
            </a:lvl5pPr>
            <a:lvl6pPr marL="2771775" defTabSz="663575" eaLnBrk="0" fontAlgn="base" hangingPunct="0">
              <a:spcBef>
                <a:spcPct val="0"/>
              </a:spcBef>
              <a:spcAft>
                <a:spcPct val="0"/>
              </a:spcAft>
              <a:defRPr sz="2400">
                <a:solidFill>
                  <a:schemeClr val="tx1"/>
                </a:solidFill>
                <a:latin typeface="Times New Roman" panose="02020603050405020304" pitchFamily="18" charset="0"/>
              </a:defRPr>
            </a:lvl6pPr>
            <a:lvl7pPr marL="3228975" defTabSz="663575" eaLnBrk="0" fontAlgn="base" hangingPunct="0">
              <a:spcBef>
                <a:spcPct val="0"/>
              </a:spcBef>
              <a:spcAft>
                <a:spcPct val="0"/>
              </a:spcAft>
              <a:defRPr sz="2400">
                <a:solidFill>
                  <a:schemeClr val="tx1"/>
                </a:solidFill>
                <a:latin typeface="Times New Roman" panose="02020603050405020304" pitchFamily="18" charset="0"/>
              </a:defRPr>
            </a:lvl7pPr>
            <a:lvl8pPr marL="3686175" defTabSz="663575" eaLnBrk="0" fontAlgn="base" hangingPunct="0">
              <a:spcBef>
                <a:spcPct val="0"/>
              </a:spcBef>
              <a:spcAft>
                <a:spcPct val="0"/>
              </a:spcAft>
              <a:defRPr sz="2400">
                <a:solidFill>
                  <a:schemeClr val="tx1"/>
                </a:solidFill>
                <a:latin typeface="Times New Roman" panose="02020603050405020304" pitchFamily="18" charset="0"/>
              </a:defRPr>
            </a:lvl8pPr>
            <a:lvl9pPr marL="4143375" defTabSz="663575"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lnSpc>
                <a:spcPts val="3400"/>
              </a:lnSpc>
              <a:spcBef>
                <a:spcPct val="20000"/>
              </a:spcBef>
              <a:spcAft>
                <a:spcPct val="0"/>
              </a:spcAft>
              <a:defRPr/>
            </a:pPr>
            <a:r>
              <a:rPr lang="en-US" altLang="sv-SE">
                <a:solidFill>
                  <a:srgbClr val="FF0000"/>
                </a:solidFill>
                <a:latin typeface="Arial" panose="020B0604020202020204" pitchFamily="34" charset="0"/>
              </a:rPr>
              <a:t> </a:t>
            </a:r>
          </a:p>
        </p:txBody>
      </p:sp>
      <p:sp>
        <p:nvSpPr>
          <p:cNvPr id="5" name="Rectangle 5"/>
          <p:cNvSpPr>
            <a:spLocks noChangeArrowheads="1"/>
          </p:cNvSpPr>
          <p:nvPr/>
        </p:nvSpPr>
        <p:spPr bwMode="auto">
          <a:xfrm>
            <a:off x="903288" y="1587500"/>
            <a:ext cx="42068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3575">
              <a:defRPr sz="2400">
                <a:solidFill>
                  <a:schemeClr val="tx1"/>
                </a:solidFill>
                <a:latin typeface="Times New Roman" panose="02020603050405020304" pitchFamily="18" charset="0"/>
              </a:defRPr>
            </a:lvl1pPr>
            <a:lvl2pPr marL="579438" defTabSz="663575">
              <a:defRPr sz="2400">
                <a:solidFill>
                  <a:schemeClr val="tx1"/>
                </a:solidFill>
                <a:latin typeface="Times New Roman" panose="02020603050405020304" pitchFamily="18" charset="0"/>
              </a:defRPr>
            </a:lvl2pPr>
            <a:lvl3pPr marL="1155700" defTabSz="663575">
              <a:defRPr sz="2400">
                <a:solidFill>
                  <a:schemeClr val="tx1"/>
                </a:solidFill>
                <a:latin typeface="Times New Roman" panose="02020603050405020304" pitchFamily="18" charset="0"/>
              </a:defRPr>
            </a:lvl3pPr>
            <a:lvl4pPr marL="1736725" defTabSz="663575">
              <a:defRPr sz="2400">
                <a:solidFill>
                  <a:schemeClr val="tx1"/>
                </a:solidFill>
                <a:latin typeface="Times New Roman" panose="02020603050405020304" pitchFamily="18" charset="0"/>
              </a:defRPr>
            </a:lvl4pPr>
            <a:lvl5pPr marL="2314575" defTabSz="663575">
              <a:defRPr sz="2400">
                <a:solidFill>
                  <a:schemeClr val="tx1"/>
                </a:solidFill>
                <a:latin typeface="Times New Roman" panose="02020603050405020304" pitchFamily="18" charset="0"/>
              </a:defRPr>
            </a:lvl5pPr>
            <a:lvl6pPr marL="2771775" defTabSz="663575" eaLnBrk="0" fontAlgn="base" hangingPunct="0">
              <a:spcBef>
                <a:spcPct val="0"/>
              </a:spcBef>
              <a:spcAft>
                <a:spcPct val="0"/>
              </a:spcAft>
              <a:defRPr sz="2400">
                <a:solidFill>
                  <a:schemeClr val="tx1"/>
                </a:solidFill>
                <a:latin typeface="Times New Roman" panose="02020603050405020304" pitchFamily="18" charset="0"/>
              </a:defRPr>
            </a:lvl6pPr>
            <a:lvl7pPr marL="3228975" defTabSz="663575" eaLnBrk="0" fontAlgn="base" hangingPunct="0">
              <a:spcBef>
                <a:spcPct val="0"/>
              </a:spcBef>
              <a:spcAft>
                <a:spcPct val="0"/>
              </a:spcAft>
              <a:defRPr sz="2400">
                <a:solidFill>
                  <a:schemeClr val="tx1"/>
                </a:solidFill>
                <a:latin typeface="Times New Roman" panose="02020603050405020304" pitchFamily="18" charset="0"/>
              </a:defRPr>
            </a:lvl7pPr>
            <a:lvl8pPr marL="3686175" defTabSz="663575" eaLnBrk="0" fontAlgn="base" hangingPunct="0">
              <a:spcBef>
                <a:spcPct val="0"/>
              </a:spcBef>
              <a:spcAft>
                <a:spcPct val="0"/>
              </a:spcAft>
              <a:defRPr sz="2400">
                <a:solidFill>
                  <a:schemeClr val="tx1"/>
                </a:solidFill>
                <a:latin typeface="Times New Roman" panose="02020603050405020304" pitchFamily="18" charset="0"/>
              </a:defRPr>
            </a:lvl8pPr>
            <a:lvl9pPr marL="4143375" defTabSz="663575"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lnSpc>
                <a:spcPts val="3400"/>
              </a:lnSpc>
              <a:spcBef>
                <a:spcPct val="20000"/>
              </a:spcBef>
              <a:spcAft>
                <a:spcPct val="0"/>
              </a:spcAft>
              <a:defRPr/>
            </a:pPr>
            <a:r>
              <a:rPr lang="en-US" altLang="sv-SE">
                <a:solidFill>
                  <a:srgbClr val="FF0000"/>
                </a:solidFill>
                <a:latin typeface="Arial" panose="020B0604020202020204" pitchFamily="34" charset="0"/>
              </a:rPr>
              <a:t>     </a:t>
            </a:r>
          </a:p>
        </p:txBody>
      </p:sp>
      <p:sp>
        <p:nvSpPr>
          <p:cNvPr id="6" name="Rectangle 6"/>
          <p:cNvSpPr>
            <a:spLocks noChangeArrowheads="1"/>
          </p:cNvSpPr>
          <p:nvPr/>
        </p:nvSpPr>
        <p:spPr bwMode="auto">
          <a:xfrm>
            <a:off x="1322388" y="1631950"/>
            <a:ext cx="7461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81038">
              <a:defRPr sz="2400">
                <a:solidFill>
                  <a:schemeClr val="tx1"/>
                </a:solidFill>
                <a:latin typeface="Times New Roman" panose="02020603050405020304" pitchFamily="18" charset="0"/>
              </a:defRPr>
            </a:lvl1pPr>
            <a:lvl2pPr marL="511175" defTabSz="681038">
              <a:defRPr sz="2400">
                <a:solidFill>
                  <a:schemeClr val="tx1"/>
                </a:solidFill>
                <a:latin typeface="Times New Roman" panose="02020603050405020304" pitchFamily="18" charset="0"/>
              </a:defRPr>
            </a:lvl2pPr>
            <a:lvl3pPr marL="1022350" defTabSz="681038">
              <a:defRPr sz="2400">
                <a:solidFill>
                  <a:schemeClr val="tx1"/>
                </a:solidFill>
                <a:latin typeface="Times New Roman" panose="02020603050405020304" pitchFamily="18" charset="0"/>
              </a:defRPr>
            </a:lvl3pPr>
            <a:lvl4pPr marL="1535113" defTabSz="681038">
              <a:defRPr sz="2400">
                <a:solidFill>
                  <a:schemeClr val="tx1"/>
                </a:solidFill>
                <a:latin typeface="Times New Roman" panose="02020603050405020304" pitchFamily="18" charset="0"/>
              </a:defRPr>
            </a:lvl4pPr>
            <a:lvl5pPr marL="2044700" defTabSz="681038">
              <a:defRPr sz="2400">
                <a:solidFill>
                  <a:schemeClr val="tx1"/>
                </a:solidFill>
                <a:latin typeface="Times New Roman" panose="02020603050405020304" pitchFamily="18" charset="0"/>
              </a:defRPr>
            </a:lvl5pPr>
            <a:lvl6pPr marL="2501900" defTabSz="681038" eaLnBrk="0" fontAlgn="base" hangingPunct="0">
              <a:spcBef>
                <a:spcPct val="0"/>
              </a:spcBef>
              <a:spcAft>
                <a:spcPct val="0"/>
              </a:spcAft>
              <a:defRPr sz="2400">
                <a:solidFill>
                  <a:schemeClr val="tx1"/>
                </a:solidFill>
                <a:latin typeface="Times New Roman" panose="02020603050405020304" pitchFamily="18" charset="0"/>
              </a:defRPr>
            </a:lvl6pPr>
            <a:lvl7pPr marL="2959100" defTabSz="681038" eaLnBrk="0" fontAlgn="base" hangingPunct="0">
              <a:spcBef>
                <a:spcPct val="0"/>
              </a:spcBef>
              <a:spcAft>
                <a:spcPct val="0"/>
              </a:spcAft>
              <a:defRPr sz="2400">
                <a:solidFill>
                  <a:schemeClr val="tx1"/>
                </a:solidFill>
                <a:latin typeface="Times New Roman" panose="02020603050405020304" pitchFamily="18" charset="0"/>
              </a:defRPr>
            </a:lvl7pPr>
            <a:lvl8pPr marL="3416300" defTabSz="681038" eaLnBrk="0" fontAlgn="base" hangingPunct="0">
              <a:spcBef>
                <a:spcPct val="0"/>
              </a:spcBef>
              <a:spcAft>
                <a:spcPct val="0"/>
              </a:spcAft>
              <a:defRPr sz="2400">
                <a:solidFill>
                  <a:schemeClr val="tx1"/>
                </a:solidFill>
                <a:latin typeface="Times New Roman" panose="02020603050405020304" pitchFamily="18" charset="0"/>
              </a:defRPr>
            </a:lvl8pPr>
            <a:lvl9pPr marL="3873500" defTabSz="681038"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lnSpc>
                <a:spcPts val="3000"/>
              </a:lnSpc>
              <a:spcBef>
                <a:spcPct val="20000"/>
              </a:spcBef>
              <a:spcAft>
                <a:spcPct val="0"/>
              </a:spcAft>
              <a:defRPr/>
            </a:pPr>
            <a:r>
              <a:rPr lang="en-US" altLang="sv-SE" sz="2100">
                <a:solidFill>
                  <a:srgbClr val="FFCC00"/>
                </a:solidFill>
                <a:latin typeface="Arial" panose="020B0604020202020204" pitchFamily="34" charset="0"/>
              </a:rPr>
              <a:t> </a:t>
            </a:r>
          </a:p>
        </p:txBody>
      </p:sp>
      <p:sp>
        <p:nvSpPr>
          <p:cNvPr id="7" name="Rectangle 7"/>
          <p:cNvSpPr>
            <a:spLocks noChangeArrowheads="1"/>
          </p:cNvSpPr>
          <p:nvPr/>
        </p:nvSpPr>
        <p:spPr bwMode="auto">
          <a:xfrm>
            <a:off x="1322388" y="1631950"/>
            <a:ext cx="37306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81038">
              <a:defRPr sz="2400">
                <a:solidFill>
                  <a:schemeClr val="tx1"/>
                </a:solidFill>
                <a:latin typeface="Times New Roman" panose="02020603050405020304" pitchFamily="18" charset="0"/>
              </a:defRPr>
            </a:lvl1pPr>
            <a:lvl2pPr marL="511175" defTabSz="681038">
              <a:defRPr sz="2400">
                <a:solidFill>
                  <a:schemeClr val="tx1"/>
                </a:solidFill>
                <a:latin typeface="Times New Roman" panose="02020603050405020304" pitchFamily="18" charset="0"/>
              </a:defRPr>
            </a:lvl2pPr>
            <a:lvl3pPr marL="1022350" defTabSz="681038">
              <a:defRPr sz="2400">
                <a:solidFill>
                  <a:schemeClr val="tx1"/>
                </a:solidFill>
                <a:latin typeface="Times New Roman" panose="02020603050405020304" pitchFamily="18" charset="0"/>
              </a:defRPr>
            </a:lvl3pPr>
            <a:lvl4pPr marL="1535113" defTabSz="681038">
              <a:defRPr sz="2400">
                <a:solidFill>
                  <a:schemeClr val="tx1"/>
                </a:solidFill>
                <a:latin typeface="Times New Roman" panose="02020603050405020304" pitchFamily="18" charset="0"/>
              </a:defRPr>
            </a:lvl4pPr>
            <a:lvl5pPr marL="2044700" defTabSz="681038">
              <a:defRPr sz="2400">
                <a:solidFill>
                  <a:schemeClr val="tx1"/>
                </a:solidFill>
                <a:latin typeface="Times New Roman" panose="02020603050405020304" pitchFamily="18" charset="0"/>
              </a:defRPr>
            </a:lvl5pPr>
            <a:lvl6pPr marL="2501900" defTabSz="681038" eaLnBrk="0" fontAlgn="base" hangingPunct="0">
              <a:spcBef>
                <a:spcPct val="0"/>
              </a:spcBef>
              <a:spcAft>
                <a:spcPct val="0"/>
              </a:spcAft>
              <a:defRPr sz="2400">
                <a:solidFill>
                  <a:schemeClr val="tx1"/>
                </a:solidFill>
                <a:latin typeface="Times New Roman" panose="02020603050405020304" pitchFamily="18" charset="0"/>
              </a:defRPr>
            </a:lvl6pPr>
            <a:lvl7pPr marL="2959100" defTabSz="681038" eaLnBrk="0" fontAlgn="base" hangingPunct="0">
              <a:spcBef>
                <a:spcPct val="0"/>
              </a:spcBef>
              <a:spcAft>
                <a:spcPct val="0"/>
              </a:spcAft>
              <a:defRPr sz="2400">
                <a:solidFill>
                  <a:schemeClr val="tx1"/>
                </a:solidFill>
                <a:latin typeface="Times New Roman" panose="02020603050405020304" pitchFamily="18" charset="0"/>
              </a:defRPr>
            </a:lvl7pPr>
            <a:lvl8pPr marL="3416300" defTabSz="681038" eaLnBrk="0" fontAlgn="base" hangingPunct="0">
              <a:spcBef>
                <a:spcPct val="0"/>
              </a:spcBef>
              <a:spcAft>
                <a:spcPct val="0"/>
              </a:spcAft>
              <a:defRPr sz="2400">
                <a:solidFill>
                  <a:schemeClr val="tx1"/>
                </a:solidFill>
                <a:latin typeface="Times New Roman" panose="02020603050405020304" pitchFamily="18" charset="0"/>
              </a:defRPr>
            </a:lvl8pPr>
            <a:lvl9pPr marL="3873500" defTabSz="681038"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lnSpc>
                <a:spcPts val="3000"/>
              </a:lnSpc>
              <a:spcBef>
                <a:spcPct val="20000"/>
              </a:spcBef>
              <a:spcAft>
                <a:spcPct val="0"/>
              </a:spcAft>
              <a:defRPr/>
            </a:pPr>
            <a:r>
              <a:rPr lang="en-US" altLang="sv-SE" sz="2100">
                <a:solidFill>
                  <a:srgbClr val="FFCC00"/>
                </a:solidFill>
                <a:latin typeface="Arial" panose="020B0604020202020204" pitchFamily="34" charset="0"/>
              </a:rPr>
              <a:t>     </a:t>
            </a:r>
          </a:p>
        </p:txBody>
      </p:sp>
      <p:sp>
        <p:nvSpPr>
          <p:cNvPr id="8" name="AutoShape 15"/>
          <p:cNvSpPr>
            <a:spLocks noChangeArrowheads="1"/>
          </p:cNvSpPr>
          <p:nvPr userDrawn="1"/>
        </p:nvSpPr>
        <p:spPr bwMode="auto">
          <a:xfrm flipH="1">
            <a:off x="7670800" y="266700"/>
            <a:ext cx="1019175" cy="6591300"/>
          </a:xfrm>
          <a:prstGeom prst="moon">
            <a:avLst>
              <a:gd name="adj" fmla="val 21806"/>
            </a:avLst>
          </a:prstGeom>
          <a:gradFill rotWithShape="1">
            <a:gsLst>
              <a:gs pos="0">
                <a:srgbClr val="FFFF66"/>
              </a:gs>
              <a:gs pos="100000">
                <a:schemeClr val="accent1"/>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0" fontAlgn="base" hangingPunct="0">
              <a:spcBef>
                <a:spcPct val="0"/>
              </a:spcBef>
              <a:spcAft>
                <a:spcPct val="0"/>
              </a:spcAft>
              <a:defRPr/>
            </a:pPr>
            <a:endParaRPr lang="sv-SE" altLang="sv-SE">
              <a:solidFill>
                <a:srgbClr val="000000"/>
              </a:solidFill>
            </a:endParaRPr>
          </a:p>
        </p:txBody>
      </p:sp>
      <p:graphicFrame>
        <p:nvGraphicFramePr>
          <p:cNvPr id="9" name="Object 21"/>
          <p:cNvGraphicFramePr>
            <a:graphicFrameLocks noChangeAspect="1"/>
          </p:cNvGraphicFramePr>
          <p:nvPr userDrawn="1"/>
        </p:nvGraphicFramePr>
        <p:xfrm>
          <a:off x="0" y="1500188"/>
          <a:ext cx="8194675" cy="3449637"/>
        </p:xfrm>
        <a:graphic>
          <a:graphicData uri="http://schemas.openxmlformats.org/presentationml/2006/ole">
            <mc:AlternateContent xmlns:mc="http://schemas.openxmlformats.org/markup-compatibility/2006">
              <mc:Choice xmlns:v="urn:schemas-microsoft-com:vml" Requires="v">
                <p:oleObj spid="_x0000_s2238" r:id="rId3" imgW="4686954" imgH="1961905" progId="MSPhotoEd.3">
                  <p:embed/>
                </p:oleObj>
              </mc:Choice>
              <mc:Fallback>
                <p:oleObj r:id="rId3" imgW="4686954" imgH="1961905"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00188"/>
                        <a:ext cx="8194675" cy="344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0274" name="Rectangle 2"/>
          <p:cNvSpPr>
            <a:spLocks noGrp="1" noChangeArrowheads="1"/>
          </p:cNvSpPr>
          <p:nvPr>
            <p:ph type="ctrTitle"/>
          </p:nvPr>
        </p:nvSpPr>
        <p:spPr>
          <a:xfrm>
            <a:off x="685800" y="1600200"/>
            <a:ext cx="7416800" cy="1470025"/>
          </a:xfrm>
        </p:spPr>
        <p:txBody>
          <a:bodyPr anchor="t"/>
          <a:lstStyle>
            <a:lvl1pPr algn="ctr">
              <a:defRPr sz="4000" b="1">
                <a:solidFill>
                  <a:schemeClr val="bg2"/>
                </a:solidFill>
              </a:defRPr>
            </a:lvl1pPr>
          </a:lstStyle>
          <a:p>
            <a:pPr lvl="0"/>
            <a:r>
              <a:rPr lang="en-US" altLang="sv-SE" noProof="0"/>
              <a:t>Click to edit Master title style</a:t>
            </a:r>
          </a:p>
        </p:txBody>
      </p:sp>
      <p:sp>
        <p:nvSpPr>
          <p:cNvPr id="310275" name="Rectangle 3"/>
          <p:cNvSpPr>
            <a:spLocks noGrp="1" noChangeArrowheads="1"/>
          </p:cNvSpPr>
          <p:nvPr>
            <p:ph type="subTitle" idx="1"/>
          </p:nvPr>
        </p:nvSpPr>
        <p:spPr>
          <a:xfrm>
            <a:off x="685800" y="3886200"/>
            <a:ext cx="7302500" cy="1752600"/>
          </a:xfrm>
        </p:spPr>
        <p:txBody>
          <a:bodyPr/>
          <a:lstStyle>
            <a:lvl1pPr marL="0" indent="0" algn="ctr">
              <a:buFont typeface="Wingdings" panose="05000000000000000000" pitchFamily="2" charset="2"/>
              <a:buNone/>
              <a:defRPr>
                <a:solidFill>
                  <a:schemeClr val="bg2"/>
                </a:solidFill>
              </a:defRPr>
            </a:lvl1pPr>
          </a:lstStyle>
          <a:p>
            <a:pPr lvl="0"/>
            <a:r>
              <a:rPr lang="en-US" altLang="sv-SE" noProof="0"/>
              <a:t>Click to edit Master subtitle style</a:t>
            </a:r>
          </a:p>
        </p:txBody>
      </p:sp>
    </p:spTree>
    <p:extLst>
      <p:ext uri="{BB962C8B-B14F-4D97-AF65-F5344CB8AC3E}">
        <p14:creationId xmlns:p14="http://schemas.microsoft.com/office/powerpoint/2010/main" val="3492063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3003517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8"/>
            <a:ext cx="7886700" cy="2852737"/>
          </a:xfrm>
        </p:spPr>
        <p:txBody>
          <a:bodyPr/>
          <a:lstStyle>
            <a:lvl1pPr>
              <a:defRPr sz="6000"/>
            </a:lvl1pPr>
          </a:lstStyle>
          <a:p>
            <a:r>
              <a:rPr lang="sv-SE"/>
              <a:t>Klicka här för att ändra format</a:t>
            </a:r>
          </a:p>
        </p:txBody>
      </p:sp>
      <p:sp>
        <p:nvSpPr>
          <p:cNvPr id="3" name="Platshållare för tex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v-SE"/>
              <a:t>Redigera format för bakgrundstext</a:t>
            </a:r>
          </a:p>
        </p:txBody>
      </p:sp>
      <p:sp>
        <p:nvSpPr>
          <p:cNvPr id="4"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1843708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19100" y="1339850"/>
            <a:ext cx="3798888" cy="476885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370388" y="1339850"/>
            <a:ext cx="3798887" cy="476885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3187107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30238" y="365125"/>
            <a:ext cx="7886700" cy="1325563"/>
          </a:xfrm>
        </p:spPr>
        <p:txBody>
          <a:bodyPr/>
          <a:lstStyle/>
          <a:p>
            <a:r>
              <a:rPr lang="sv-SE"/>
              <a:t>Klicka här för att ändra format</a:t>
            </a:r>
          </a:p>
        </p:txBody>
      </p:sp>
      <p:sp>
        <p:nvSpPr>
          <p:cNvPr id="3" name="Platshållare för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30238" y="2505075"/>
            <a:ext cx="386873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4629150" y="2505075"/>
            <a:ext cx="38877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3721005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1701837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478545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457200"/>
            <a:ext cx="2949575" cy="1600200"/>
          </a:xfrm>
        </p:spPr>
        <p:txBody>
          <a:bodyPr/>
          <a:lstStyle>
            <a:lvl1pPr>
              <a:defRPr sz="3200"/>
            </a:lvl1pPr>
          </a:lstStyle>
          <a:p>
            <a:r>
              <a:rPr lang="sv-SE"/>
              <a:t>Klicka här för att ändra format</a:t>
            </a:r>
          </a:p>
        </p:txBody>
      </p:sp>
      <p:sp>
        <p:nvSpPr>
          <p:cNvPr id="3" name="Platshållare för innehåll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3253378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a:t>2019-11-22</a:t>
            </a: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8502A6F-F851-4F0F-BD99-54FCF7EFDBE4}" type="slidenum">
              <a:rPr lang="sv-SE" smtClean="0"/>
              <a:t>‹#›</a:t>
            </a:fld>
            <a:endParaRPr lang="sv-SE"/>
          </a:p>
        </p:txBody>
      </p:sp>
    </p:spTree>
    <p:extLst>
      <p:ext uri="{BB962C8B-B14F-4D97-AF65-F5344CB8AC3E}">
        <p14:creationId xmlns:p14="http://schemas.microsoft.com/office/powerpoint/2010/main" val="35816091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457200"/>
            <a:ext cx="2949575" cy="1600200"/>
          </a:xfrm>
        </p:spPr>
        <p:txBody>
          <a:bodyPr/>
          <a:lstStyle>
            <a:lvl1pPr>
              <a:defRPr sz="3200"/>
            </a:lvl1pPr>
          </a:lstStyle>
          <a:p>
            <a:r>
              <a:rPr lang="sv-SE"/>
              <a:t>Klicka här för att ändra format</a:t>
            </a:r>
          </a:p>
        </p:txBody>
      </p:sp>
      <p:sp>
        <p:nvSpPr>
          <p:cNvPr id="3" name="Platshållare för bild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2072431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667967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229350" y="228600"/>
            <a:ext cx="1939925" cy="588010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06400" y="228600"/>
            <a:ext cx="5670550" cy="588010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1915750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4" name="Rectangle 4"/>
          <p:cNvSpPr>
            <a:spLocks noChangeArrowheads="1"/>
          </p:cNvSpPr>
          <p:nvPr/>
        </p:nvSpPr>
        <p:spPr bwMode="auto">
          <a:xfrm>
            <a:off x="903288" y="1587500"/>
            <a:ext cx="8413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3575">
              <a:defRPr sz="2400">
                <a:solidFill>
                  <a:schemeClr val="tx1"/>
                </a:solidFill>
                <a:latin typeface="Times New Roman" panose="02020603050405020304" pitchFamily="18" charset="0"/>
              </a:defRPr>
            </a:lvl1pPr>
            <a:lvl2pPr marL="579438" defTabSz="663575">
              <a:defRPr sz="2400">
                <a:solidFill>
                  <a:schemeClr val="tx1"/>
                </a:solidFill>
                <a:latin typeface="Times New Roman" panose="02020603050405020304" pitchFamily="18" charset="0"/>
              </a:defRPr>
            </a:lvl2pPr>
            <a:lvl3pPr marL="1155700" defTabSz="663575">
              <a:defRPr sz="2400">
                <a:solidFill>
                  <a:schemeClr val="tx1"/>
                </a:solidFill>
                <a:latin typeface="Times New Roman" panose="02020603050405020304" pitchFamily="18" charset="0"/>
              </a:defRPr>
            </a:lvl3pPr>
            <a:lvl4pPr marL="1736725" defTabSz="663575">
              <a:defRPr sz="2400">
                <a:solidFill>
                  <a:schemeClr val="tx1"/>
                </a:solidFill>
                <a:latin typeface="Times New Roman" panose="02020603050405020304" pitchFamily="18" charset="0"/>
              </a:defRPr>
            </a:lvl4pPr>
            <a:lvl5pPr marL="2314575" defTabSz="663575">
              <a:defRPr sz="2400">
                <a:solidFill>
                  <a:schemeClr val="tx1"/>
                </a:solidFill>
                <a:latin typeface="Times New Roman" panose="02020603050405020304" pitchFamily="18" charset="0"/>
              </a:defRPr>
            </a:lvl5pPr>
            <a:lvl6pPr marL="2771775" defTabSz="663575" eaLnBrk="0" fontAlgn="base" hangingPunct="0">
              <a:spcBef>
                <a:spcPct val="0"/>
              </a:spcBef>
              <a:spcAft>
                <a:spcPct val="0"/>
              </a:spcAft>
              <a:defRPr sz="2400">
                <a:solidFill>
                  <a:schemeClr val="tx1"/>
                </a:solidFill>
                <a:latin typeface="Times New Roman" panose="02020603050405020304" pitchFamily="18" charset="0"/>
              </a:defRPr>
            </a:lvl6pPr>
            <a:lvl7pPr marL="3228975" defTabSz="663575" eaLnBrk="0" fontAlgn="base" hangingPunct="0">
              <a:spcBef>
                <a:spcPct val="0"/>
              </a:spcBef>
              <a:spcAft>
                <a:spcPct val="0"/>
              </a:spcAft>
              <a:defRPr sz="2400">
                <a:solidFill>
                  <a:schemeClr val="tx1"/>
                </a:solidFill>
                <a:latin typeface="Times New Roman" panose="02020603050405020304" pitchFamily="18" charset="0"/>
              </a:defRPr>
            </a:lvl7pPr>
            <a:lvl8pPr marL="3686175" defTabSz="663575" eaLnBrk="0" fontAlgn="base" hangingPunct="0">
              <a:spcBef>
                <a:spcPct val="0"/>
              </a:spcBef>
              <a:spcAft>
                <a:spcPct val="0"/>
              </a:spcAft>
              <a:defRPr sz="2400">
                <a:solidFill>
                  <a:schemeClr val="tx1"/>
                </a:solidFill>
                <a:latin typeface="Times New Roman" panose="02020603050405020304" pitchFamily="18" charset="0"/>
              </a:defRPr>
            </a:lvl8pPr>
            <a:lvl9pPr marL="4143375" defTabSz="663575"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lnSpc>
                <a:spcPts val="3400"/>
              </a:lnSpc>
              <a:spcBef>
                <a:spcPct val="20000"/>
              </a:spcBef>
              <a:spcAft>
                <a:spcPct val="0"/>
              </a:spcAft>
              <a:defRPr/>
            </a:pPr>
            <a:r>
              <a:rPr lang="en-US" altLang="sv-SE">
                <a:solidFill>
                  <a:srgbClr val="FF0000"/>
                </a:solidFill>
                <a:latin typeface="Arial" panose="020B0604020202020204" pitchFamily="34" charset="0"/>
              </a:rPr>
              <a:t> </a:t>
            </a:r>
          </a:p>
        </p:txBody>
      </p:sp>
      <p:sp>
        <p:nvSpPr>
          <p:cNvPr id="5" name="Rectangle 5"/>
          <p:cNvSpPr>
            <a:spLocks noChangeArrowheads="1"/>
          </p:cNvSpPr>
          <p:nvPr/>
        </p:nvSpPr>
        <p:spPr bwMode="auto">
          <a:xfrm>
            <a:off x="903288" y="1587500"/>
            <a:ext cx="42068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3575">
              <a:defRPr sz="2400">
                <a:solidFill>
                  <a:schemeClr val="tx1"/>
                </a:solidFill>
                <a:latin typeface="Times New Roman" panose="02020603050405020304" pitchFamily="18" charset="0"/>
              </a:defRPr>
            </a:lvl1pPr>
            <a:lvl2pPr marL="579438" defTabSz="663575">
              <a:defRPr sz="2400">
                <a:solidFill>
                  <a:schemeClr val="tx1"/>
                </a:solidFill>
                <a:latin typeface="Times New Roman" panose="02020603050405020304" pitchFamily="18" charset="0"/>
              </a:defRPr>
            </a:lvl2pPr>
            <a:lvl3pPr marL="1155700" defTabSz="663575">
              <a:defRPr sz="2400">
                <a:solidFill>
                  <a:schemeClr val="tx1"/>
                </a:solidFill>
                <a:latin typeface="Times New Roman" panose="02020603050405020304" pitchFamily="18" charset="0"/>
              </a:defRPr>
            </a:lvl3pPr>
            <a:lvl4pPr marL="1736725" defTabSz="663575">
              <a:defRPr sz="2400">
                <a:solidFill>
                  <a:schemeClr val="tx1"/>
                </a:solidFill>
                <a:latin typeface="Times New Roman" panose="02020603050405020304" pitchFamily="18" charset="0"/>
              </a:defRPr>
            </a:lvl4pPr>
            <a:lvl5pPr marL="2314575" defTabSz="663575">
              <a:defRPr sz="2400">
                <a:solidFill>
                  <a:schemeClr val="tx1"/>
                </a:solidFill>
                <a:latin typeface="Times New Roman" panose="02020603050405020304" pitchFamily="18" charset="0"/>
              </a:defRPr>
            </a:lvl5pPr>
            <a:lvl6pPr marL="2771775" defTabSz="663575" eaLnBrk="0" fontAlgn="base" hangingPunct="0">
              <a:spcBef>
                <a:spcPct val="0"/>
              </a:spcBef>
              <a:spcAft>
                <a:spcPct val="0"/>
              </a:spcAft>
              <a:defRPr sz="2400">
                <a:solidFill>
                  <a:schemeClr val="tx1"/>
                </a:solidFill>
                <a:latin typeface="Times New Roman" panose="02020603050405020304" pitchFamily="18" charset="0"/>
              </a:defRPr>
            </a:lvl6pPr>
            <a:lvl7pPr marL="3228975" defTabSz="663575" eaLnBrk="0" fontAlgn="base" hangingPunct="0">
              <a:spcBef>
                <a:spcPct val="0"/>
              </a:spcBef>
              <a:spcAft>
                <a:spcPct val="0"/>
              </a:spcAft>
              <a:defRPr sz="2400">
                <a:solidFill>
                  <a:schemeClr val="tx1"/>
                </a:solidFill>
                <a:latin typeface="Times New Roman" panose="02020603050405020304" pitchFamily="18" charset="0"/>
              </a:defRPr>
            </a:lvl7pPr>
            <a:lvl8pPr marL="3686175" defTabSz="663575" eaLnBrk="0" fontAlgn="base" hangingPunct="0">
              <a:spcBef>
                <a:spcPct val="0"/>
              </a:spcBef>
              <a:spcAft>
                <a:spcPct val="0"/>
              </a:spcAft>
              <a:defRPr sz="2400">
                <a:solidFill>
                  <a:schemeClr val="tx1"/>
                </a:solidFill>
                <a:latin typeface="Times New Roman" panose="02020603050405020304" pitchFamily="18" charset="0"/>
              </a:defRPr>
            </a:lvl8pPr>
            <a:lvl9pPr marL="4143375" defTabSz="663575"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lnSpc>
                <a:spcPts val="3400"/>
              </a:lnSpc>
              <a:spcBef>
                <a:spcPct val="20000"/>
              </a:spcBef>
              <a:spcAft>
                <a:spcPct val="0"/>
              </a:spcAft>
              <a:defRPr/>
            </a:pPr>
            <a:r>
              <a:rPr lang="en-US" altLang="sv-SE">
                <a:solidFill>
                  <a:srgbClr val="FF0000"/>
                </a:solidFill>
                <a:latin typeface="Arial" panose="020B0604020202020204" pitchFamily="34" charset="0"/>
              </a:rPr>
              <a:t>     </a:t>
            </a:r>
          </a:p>
        </p:txBody>
      </p:sp>
      <p:sp>
        <p:nvSpPr>
          <p:cNvPr id="6" name="Rectangle 6"/>
          <p:cNvSpPr>
            <a:spLocks noChangeArrowheads="1"/>
          </p:cNvSpPr>
          <p:nvPr/>
        </p:nvSpPr>
        <p:spPr bwMode="auto">
          <a:xfrm>
            <a:off x="1322388" y="1631950"/>
            <a:ext cx="7461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81038">
              <a:defRPr sz="2400">
                <a:solidFill>
                  <a:schemeClr val="tx1"/>
                </a:solidFill>
                <a:latin typeface="Times New Roman" panose="02020603050405020304" pitchFamily="18" charset="0"/>
              </a:defRPr>
            </a:lvl1pPr>
            <a:lvl2pPr marL="511175" defTabSz="681038">
              <a:defRPr sz="2400">
                <a:solidFill>
                  <a:schemeClr val="tx1"/>
                </a:solidFill>
                <a:latin typeface="Times New Roman" panose="02020603050405020304" pitchFamily="18" charset="0"/>
              </a:defRPr>
            </a:lvl2pPr>
            <a:lvl3pPr marL="1022350" defTabSz="681038">
              <a:defRPr sz="2400">
                <a:solidFill>
                  <a:schemeClr val="tx1"/>
                </a:solidFill>
                <a:latin typeface="Times New Roman" panose="02020603050405020304" pitchFamily="18" charset="0"/>
              </a:defRPr>
            </a:lvl3pPr>
            <a:lvl4pPr marL="1535113" defTabSz="681038">
              <a:defRPr sz="2400">
                <a:solidFill>
                  <a:schemeClr val="tx1"/>
                </a:solidFill>
                <a:latin typeface="Times New Roman" panose="02020603050405020304" pitchFamily="18" charset="0"/>
              </a:defRPr>
            </a:lvl4pPr>
            <a:lvl5pPr marL="2044700" defTabSz="681038">
              <a:defRPr sz="2400">
                <a:solidFill>
                  <a:schemeClr val="tx1"/>
                </a:solidFill>
                <a:latin typeface="Times New Roman" panose="02020603050405020304" pitchFamily="18" charset="0"/>
              </a:defRPr>
            </a:lvl5pPr>
            <a:lvl6pPr marL="2501900" defTabSz="681038" eaLnBrk="0" fontAlgn="base" hangingPunct="0">
              <a:spcBef>
                <a:spcPct val="0"/>
              </a:spcBef>
              <a:spcAft>
                <a:spcPct val="0"/>
              </a:spcAft>
              <a:defRPr sz="2400">
                <a:solidFill>
                  <a:schemeClr val="tx1"/>
                </a:solidFill>
                <a:latin typeface="Times New Roman" panose="02020603050405020304" pitchFamily="18" charset="0"/>
              </a:defRPr>
            </a:lvl6pPr>
            <a:lvl7pPr marL="2959100" defTabSz="681038" eaLnBrk="0" fontAlgn="base" hangingPunct="0">
              <a:spcBef>
                <a:spcPct val="0"/>
              </a:spcBef>
              <a:spcAft>
                <a:spcPct val="0"/>
              </a:spcAft>
              <a:defRPr sz="2400">
                <a:solidFill>
                  <a:schemeClr val="tx1"/>
                </a:solidFill>
                <a:latin typeface="Times New Roman" panose="02020603050405020304" pitchFamily="18" charset="0"/>
              </a:defRPr>
            </a:lvl7pPr>
            <a:lvl8pPr marL="3416300" defTabSz="681038" eaLnBrk="0" fontAlgn="base" hangingPunct="0">
              <a:spcBef>
                <a:spcPct val="0"/>
              </a:spcBef>
              <a:spcAft>
                <a:spcPct val="0"/>
              </a:spcAft>
              <a:defRPr sz="2400">
                <a:solidFill>
                  <a:schemeClr val="tx1"/>
                </a:solidFill>
                <a:latin typeface="Times New Roman" panose="02020603050405020304" pitchFamily="18" charset="0"/>
              </a:defRPr>
            </a:lvl8pPr>
            <a:lvl9pPr marL="3873500" defTabSz="681038"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lnSpc>
                <a:spcPts val="3000"/>
              </a:lnSpc>
              <a:spcBef>
                <a:spcPct val="20000"/>
              </a:spcBef>
              <a:spcAft>
                <a:spcPct val="0"/>
              </a:spcAft>
              <a:defRPr/>
            </a:pPr>
            <a:r>
              <a:rPr lang="en-US" altLang="sv-SE" sz="2100">
                <a:solidFill>
                  <a:srgbClr val="FFCC00"/>
                </a:solidFill>
                <a:latin typeface="Arial" panose="020B0604020202020204" pitchFamily="34" charset="0"/>
              </a:rPr>
              <a:t> </a:t>
            </a:r>
          </a:p>
        </p:txBody>
      </p:sp>
      <p:sp>
        <p:nvSpPr>
          <p:cNvPr id="7" name="Rectangle 7"/>
          <p:cNvSpPr>
            <a:spLocks noChangeArrowheads="1"/>
          </p:cNvSpPr>
          <p:nvPr/>
        </p:nvSpPr>
        <p:spPr bwMode="auto">
          <a:xfrm>
            <a:off x="1322388" y="1631950"/>
            <a:ext cx="37306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81038">
              <a:defRPr sz="2400">
                <a:solidFill>
                  <a:schemeClr val="tx1"/>
                </a:solidFill>
                <a:latin typeface="Times New Roman" panose="02020603050405020304" pitchFamily="18" charset="0"/>
              </a:defRPr>
            </a:lvl1pPr>
            <a:lvl2pPr marL="511175" defTabSz="681038">
              <a:defRPr sz="2400">
                <a:solidFill>
                  <a:schemeClr val="tx1"/>
                </a:solidFill>
                <a:latin typeface="Times New Roman" panose="02020603050405020304" pitchFamily="18" charset="0"/>
              </a:defRPr>
            </a:lvl2pPr>
            <a:lvl3pPr marL="1022350" defTabSz="681038">
              <a:defRPr sz="2400">
                <a:solidFill>
                  <a:schemeClr val="tx1"/>
                </a:solidFill>
                <a:latin typeface="Times New Roman" panose="02020603050405020304" pitchFamily="18" charset="0"/>
              </a:defRPr>
            </a:lvl3pPr>
            <a:lvl4pPr marL="1535113" defTabSz="681038">
              <a:defRPr sz="2400">
                <a:solidFill>
                  <a:schemeClr val="tx1"/>
                </a:solidFill>
                <a:latin typeface="Times New Roman" panose="02020603050405020304" pitchFamily="18" charset="0"/>
              </a:defRPr>
            </a:lvl4pPr>
            <a:lvl5pPr marL="2044700" defTabSz="681038">
              <a:defRPr sz="2400">
                <a:solidFill>
                  <a:schemeClr val="tx1"/>
                </a:solidFill>
                <a:latin typeface="Times New Roman" panose="02020603050405020304" pitchFamily="18" charset="0"/>
              </a:defRPr>
            </a:lvl5pPr>
            <a:lvl6pPr marL="2501900" defTabSz="681038" eaLnBrk="0" fontAlgn="base" hangingPunct="0">
              <a:spcBef>
                <a:spcPct val="0"/>
              </a:spcBef>
              <a:spcAft>
                <a:spcPct val="0"/>
              </a:spcAft>
              <a:defRPr sz="2400">
                <a:solidFill>
                  <a:schemeClr val="tx1"/>
                </a:solidFill>
                <a:latin typeface="Times New Roman" panose="02020603050405020304" pitchFamily="18" charset="0"/>
              </a:defRPr>
            </a:lvl6pPr>
            <a:lvl7pPr marL="2959100" defTabSz="681038" eaLnBrk="0" fontAlgn="base" hangingPunct="0">
              <a:spcBef>
                <a:spcPct val="0"/>
              </a:spcBef>
              <a:spcAft>
                <a:spcPct val="0"/>
              </a:spcAft>
              <a:defRPr sz="2400">
                <a:solidFill>
                  <a:schemeClr val="tx1"/>
                </a:solidFill>
                <a:latin typeface="Times New Roman" panose="02020603050405020304" pitchFamily="18" charset="0"/>
              </a:defRPr>
            </a:lvl7pPr>
            <a:lvl8pPr marL="3416300" defTabSz="681038" eaLnBrk="0" fontAlgn="base" hangingPunct="0">
              <a:spcBef>
                <a:spcPct val="0"/>
              </a:spcBef>
              <a:spcAft>
                <a:spcPct val="0"/>
              </a:spcAft>
              <a:defRPr sz="2400">
                <a:solidFill>
                  <a:schemeClr val="tx1"/>
                </a:solidFill>
                <a:latin typeface="Times New Roman" panose="02020603050405020304" pitchFamily="18" charset="0"/>
              </a:defRPr>
            </a:lvl8pPr>
            <a:lvl9pPr marL="3873500" defTabSz="681038"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lnSpc>
                <a:spcPts val="3000"/>
              </a:lnSpc>
              <a:spcBef>
                <a:spcPct val="20000"/>
              </a:spcBef>
              <a:spcAft>
                <a:spcPct val="0"/>
              </a:spcAft>
              <a:defRPr/>
            </a:pPr>
            <a:r>
              <a:rPr lang="en-US" altLang="sv-SE" sz="2100">
                <a:solidFill>
                  <a:srgbClr val="FFCC00"/>
                </a:solidFill>
                <a:latin typeface="Arial" panose="020B0604020202020204" pitchFamily="34" charset="0"/>
              </a:rPr>
              <a:t>     </a:t>
            </a:r>
          </a:p>
        </p:txBody>
      </p:sp>
      <p:sp>
        <p:nvSpPr>
          <p:cNvPr id="8" name="AutoShape 15"/>
          <p:cNvSpPr>
            <a:spLocks noChangeArrowheads="1"/>
          </p:cNvSpPr>
          <p:nvPr userDrawn="1"/>
        </p:nvSpPr>
        <p:spPr bwMode="auto">
          <a:xfrm flipH="1">
            <a:off x="7670800" y="266700"/>
            <a:ext cx="1019175" cy="6591300"/>
          </a:xfrm>
          <a:prstGeom prst="moon">
            <a:avLst>
              <a:gd name="adj" fmla="val 21806"/>
            </a:avLst>
          </a:prstGeom>
          <a:gradFill rotWithShape="1">
            <a:gsLst>
              <a:gs pos="0">
                <a:srgbClr val="FFFF66"/>
              </a:gs>
              <a:gs pos="100000">
                <a:schemeClr val="accent1"/>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0" fontAlgn="base" hangingPunct="0">
              <a:spcBef>
                <a:spcPct val="0"/>
              </a:spcBef>
              <a:spcAft>
                <a:spcPct val="0"/>
              </a:spcAft>
              <a:defRPr/>
            </a:pPr>
            <a:endParaRPr lang="sv-SE" altLang="sv-SE">
              <a:solidFill>
                <a:srgbClr val="000000"/>
              </a:solidFill>
            </a:endParaRPr>
          </a:p>
        </p:txBody>
      </p:sp>
      <p:graphicFrame>
        <p:nvGraphicFramePr>
          <p:cNvPr id="9" name="Object 21"/>
          <p:cNvGraphicFramePr>
            <a:graphicFrameLocks noChangeAspect="1"/>
          </p:cNvGraphicFramePr>
          <p:nvPr userDrawn="1"/>
        </p:nvGraphicFramePr>
        <p:xfrm>
          <a:off x="0" y="1500188"/>
          <a:ext cx="8194675" cy="3449637"/>
        </p:xfrm>
        <a:graphic>
          <a:graphicData uri="http://schemas.openxmlformats.org/presentationml/2006/ole">
            <mc:AlternateContent xmlns:mc="http://schemas.openxmlformats.org/markup-compatibility/2006">
              <mc:Choice xmlns:v="urn:schemas-microsoft-com:vml" Requires="v">
                <p:oleObj spid="_x0000_s4285" r:id="rId3" imgW="4686954" imgH="1961905" progId="MSPhotoEd.3">
                  <p:embed/>
                </p:oleObj>
              </mc:Choice>
              <mc:Fallback>
                <p:oleObj r:id="rId3" imgW="4686954" imgH="1961905"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00188"/>
                        <a:ext cx="8194675" cy="344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0274" name="Rectangle 2"/>
          <p:cNvSpPr>
            <a:spLocks noGrp="1" noChangeArrowheads="1"/>
          </p:cNvSpPr>
          <p:nvPr>
            <p:ph type="ctrTitle"/>
          </p:nvPr>
        </p:nvSpPr>
        <p:spPr>
          <a:xfrm>
            <a:off x="685800" y="1600200"/>
            <a:ext cx="7416800" cy="1470025"/>
          </a:xfrm>
        </p:spPr>
        <p:txBody>
          <a:bodyPr anchor="t"/>
          <a:lstStyle>
            <a:lvl1pPr algn="ctr">
              <a:defRPr sz="4000" b="1">
                <a:solidFill>
                  <a:schemeClr val="bg2"/>
                </a:solidFill>
              </a:defRPr>
            </a:lvl1pPr>
          </a:lstStyle>
          <a:p>
            <a:pPr lvl="0"/>
            <a:r>
              <a:rPr lang="en-US" altLang="sv-SE" noProof="0"/>
              <a:t>Click to edit Master title style</a:t>
            </a:r>
          </a:p>
        </p:txBody>
      </p:sp>
      <p:sp>
        <p:nvSpPr>
          <p:cNvPr id="310275" name="Rectangle 3"/>
          <p:cNvSpPr>
            <a:spLocks noGrp="1" noChangeArrowheads="1"/>
          </p:cNvSpPr>
          <p:nvPr>
            <p:ph type="subTitle" idx="1"/>
          </p:nvPr>
        </p:nvSpPr>
        <p:spPr>
          <a:xfrm>
            <a:off x="685800" y="3886200"/>
            <a:ext cx="7302500" cy="1752600"/>
          </a:xfrm>
        </p:spPr>
        <p:txBody>
          <a:bodyPr/>
          <a:lstStyle>
            <a:lvl1pPr marL="0" indent="0" algn="ctr">
              <a:buFont typeface="Wingdings" panose="05000000000000000000" pitchFamily="2" charset="2"/>
              <a:buNone/>
              <a:defRPr>
                <a:solidFill>
                  <a:schemeClr val="bg2"/>
                </a:solidFill>
              </a:defRPr>
            </a:lvl1pPr>
          </a:lstStyle>
          <a:p>
            <a:pPr lvl="0"/>
            <a:r>
              <a:rPr lang="en-US" altLang="sv-SE" noProof="0"/>
              <a:t>Click to edit Master subtitle style</a:t>
            </a:r>
          </a:p>
        </p:txBody>
      </p:sp>
    </p:spTree>
    <p:extLst>
      <p:ext uri="{BB962C8B-B14F-4D97-AF65-F5344CB8AC3E}">
        <p14:creationId xmlns:p14="http://schemas.microsoft.com/office/powerpoint/2010/main" val="585790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4373389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8"/>
            <a:ext cx="7886700" cy="2852737"/>
          </a:xfrm>
        </p:spPr>
        <p:txBody>
          <a:bodyPr/>
          <a:lstStyle>
            <a:lvl1pPr>
              <a:defRPr sz="6000"/>
            </a:lvl1pPr>
          </a:lstStyle>
          <a:p>
            <a:r>
              <a:rPr lang="sv-SE"/>
              <a:t>Klicka här för att ändra format</a:t>
            </a:r>
          </a:p>
        </p:txBody>
      </p:sp>
      <p:sp>
        <p:nvSpPr>
          <p:cNvPr id="3" name="Platshållare för tex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v-SE"/>
              <a:t>Redigera format för bakgrundstext</a:t>
            </a:r>
          </a:p>
        </p:txBody>
      </p:sp>
      <p:sp>
        <p:nvSpPr>
          <p:cNvPr id="4"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5211421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19100" y="1339850"/>
            <a:ext cx="3798888" cy="476885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370388" y="1339850"/>
            <a:ext cx="3798887" cy="476885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17092589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30238" y="365125"/>
            <a:ext cx="7886700" cy="1325563"/>
          </a:xfrm>
        </p:spPr>
        <p:txBody>
          <a:bodyPr/>
          <a:lstStyle/>
          <a:p>
            <a:r>
              <a:rPr lang="sv-SE"/>
              <a:t>Klicka här för att ändra format</a:t>
            </a:r>
          </a:p>
        </p:txBody>
      </p:sp>
      <p:sp>
        <p:nvSpPr>
          <p:cNvPr id="3" name="Platshållare för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30238" y="2505075"/>
            <a:ext cx="386873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4629150" y="2505075"/>
            <a:ext cx="38877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1291955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40222260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2703419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r>
              <a:rPr lang="sv-SE"/>
              <a:t>2019-11-22</a:t>
            </a: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18502A6F-F851-4F0F-BD99-54FCF7EFDBE4}" type="slidenum">
              <a:rPr lang="sv-SE" smtClean="0"/>
              <a:t>‹#›</a:t>
            </a:fld>
            <a:endParaRPr lang="sv-SE"/>
          </a:p>
        </p:txBody>
      </p:sp>
    </p:spTree>
    <p:extLst>
      <p:ext uri="{BB962C8B-B14F-4D97-AF65-F5344CB8AC3E}">
        <p14:creationId xmlns:p14="http://schemas.microsoft.com/office/powerpoint/2010/main" val="1818561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457200"/>
            <a:ext cx="2949575" cy="1600200"/>
          </a:xfrm>
        </p:spPr>
        <p:txBody>
          <a:bodyPr/>
          <a:lstStyle>
            <a:lvl1pPr>
              <a:defRPr sz="3200"/>
            </a:lvl1pPr>
          </a:lstStyle>
          <a:p>
            <a:r>
              <a:rPr lang="sv-SE"/>
              <a:t>Klicka här för att ändra format</a:t>
            </a:r>
          </a:p>
        </p:txBody>
      </p:sp>
      <p:sp>
        <p:nvSpPr>
          <p:cNvPr id="3" name="Platshållare för innehåll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21792422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457200"/>
            <a:ext cx="2949575" cy="1600200"/>
          </a:xfrm>
        </p:spPr>
        <p:txBody>
          <a:bodyPr/>
          <a:lstStyle>
            <a:lvl1pPr>
              <a:defRPr sz="3200"/>
            </a:lvl1pPr>
          </a:lstStyle>
          <a:p>
            <a:r>
              <a:rPr lang="sv-SE"/>
              <a:t>Klicka här för att ändra format</a:t>
            </a:r>
          </a:p>
        </p:txBody>
      </p:sp>
      <p:sp>
        <p:nvSpPr>
          <p:cNvPr id="3" name="Platshållare för bild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19349292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26083653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229350" y="228600"/>
            <a:ext cx="1939925" cy="588010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06400" y="228600"/>
            <a:ext cx="5670550" cy="588010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27826804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4" name="Rectangle 4"/>
          <p:cNvSpPr>
            <a:spLocks noChangeArrowheads="1"/>
          </p:cNvSpPr>
          <p:nvPr/>
        </p:nvSpPr>
        <p:spPr bwMode="auto">
          <a:xfrm>
            <a:off x="903288" y="1587500"/>
            <a:ext cx="8413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3575">
              <a:defRPr sz="2400">
                <a:solidFill>
                  <a:schemeClr val="tx1"/>
                </a:solidFill>
                <a:latin typeface="Times New Roman" panose="02020603050405020304" pitchFamily="18" charset="0"/>
              </a:defRPr>
            </a:lvl1pPr>
            <a:lvl2pPr marL="579438" defTabSz="663575">
              <a:defRPr sz="2400">
                <a:solidFill>
                  <a:schemeClr val="tx1"/>
                </a:solidFill>
                <a:latin typeface="Times New Roman" panose="02020603050405020304" pitchFamily="18" charset="0"/>
              </a:defRPr>
            </a:lvl2pPr>
            <a:lvl3pPr marL="1155700" defTabSz="663575">
              <a:defRPr sz="2400">
                <a:solidFill>
                  <a:schemeClr val="tx1"/>
                </a:solidFill>
                <a:latin typeface="Times New Roman" panose="02020603050405020304" pitchFamily="18" charset="0"/>
              </a:defRPr>
            </a:lvl3pPr>
            <a:lvl4pPr marL="1736725" defTabSz="663575">
              <a:defRPr sz="2400">
                <a:solidFill>
                  <a:schemeClr val="tx1"/>
                </a:solidFill>
                <a:latin typeface="Times New Roman" panose="02020603050405020304" pitchFamily="18" charset="0"/>
              </a:defRPr>
            </a:lvl4pPr>
            <a:lvl5pPr marL="2314575" defTabSz="663575">
              <a:defRPr sz="2400">
                <a:solidFill>
                  <a:schemeClr val="tx1"/>
                </a:solidFill>
                <a:latin typeface="Times New Roman" panose="02020603050405020304" pitchFamily="18" charset="0"/>
              </a:defRPr>
            </a:lvl5pPr>
            <a:lvl6pPr marL="2771775" defTabSz="663575" eaLnBrk="0" fontAlgn="base" hangingPunct="0">
              <a:spcBef>
                <a:spcPct val="0"/>
              </a:spcBef>
              <a:spcAft>
                <a:spcPct val="0"/>
              </a:spcAft>
              <a:defRPr sz="2400">
                <a:solidFill>
                  <a:schemeClr val="tx1"/>
                </a:solidFill>
                <a:latin typeface="Times New Roman" panose="02020603050405020304" pitchFamily="18" charset="0"/>
              </a:defRPr>
            </a:lvl6pPr>
            <a:lvl7pPr marL="3228975" defTabSz="663575" eaLnBrk="0" fontAlgn="base" hangingPunct="0">
              <a:spcBef>
                <a:spcPct val="0"/>
              </a:spcBef>
              <a:spcAft>
                <a:spcPct val="0"/>
              </a:spcAft>
              <a:defRPr sz="2400">
                <a:solidFill>
                  <a:schemeClr val="tx1"/>
                </a:solidFill>
                <a:latin typeface="Times New Roman" panose="02020603050405020304" pitchFamily="18" charset="0"/>
              </a:defRPr>
            </a:lvl7pPr>
            <a:lvl8pPr marL="3686175" defTabSz="663575" eaLnBrk="0" fontAlgn="base" hangingPunct="0">
              <a:spcBef>
                <a:spcPct val="0"/>
              </a:spcBef>
              <a:spcAft>
                <a:spcPct val="0"/>
              </a:spcAft>
              <a:defRPr sz="2400">
                <a:solidFill>
                  <a:schemeClr val="tx1"/>
                </a:solidFill>
                <a:latin typeface="Times New Roman" panose="02020603050405020304" pitchFamily="18" charset="0"/>
              </a:defRPr>
            </a:lvl8pPr>
            <a:lvl9pPr marL="4143375" defTabSz="663575"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lnSpc>
                <a:spcPts val="3400"/>
              </a:lnSpc>
              <a:spcBef>
                <a:spcPct val="20000"/>
              </a:spcBef>
              <a:spcAft>
                <a:spcPct val="0"/>
              </a:spcAft>
              <a:defRPr/>
            </a:pPr>
            <a:r>
              <a:rPr lang="en-US" altLang="sv-SE">
                <a:solidFill>
                  <a:srgbClr val="FF0000"/>
                </a:solidFill>
                <a:latin typeface="Arial" panose="020B0604020202020204" pitchFamily="34" charset="0"/>
              </a:rPr>
              <a:t> </a:t>
            </a:r>
          </a:p>
        </p:txBody>
      </p:sp>
      <p:sp>
        <p:nvSpPr>
          <p:cNvPr id="5" name="Rectangle 5"/>
          <p:cNvSpPr>
            <a:spLocks noChangeArrowheads="1"/>
          </p:cNvSpPr>
          <p:nvPr/>
        </p:nvSpPr>
        <p:spPr bwMode="auto">
          <a:xfrm>
            <a:off x="903288" y="1587500"/>
            <a:ext cx="42068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3575">
              <a:defRPr sz="2400">
                <a:solidFill>
                  <a:schemeClr val="tx1"/>
                </a:solidFill>
                <a:latin typeface="Times New Roman" panose="02020603050405020304" pitchFamily="18" charset="0"/>
              </a:defRPr>
            </a:lvl1pPr>
            <a:lvl2pPr marL="579438" defTabSz="663575">
              <a:defRPr sz="2400">
                <a:solidFill>
                  <a:schemeClr val="tx1"/>
                </a:solidFill>
                <a:latin typeface="Times New Roman" panose="02020603050405020304" pitchFamily="18" charset="0"/>
              </a:defRPr>
            </a:lvl2pPr>
            <a:lvl3pPr marL="1155700" defTabSz="663575">
              <a:defRPr sz="2400">
                <a:solidFill>
                  <a:schemeClr val="tx1"/>
                </a:solidFill>
                <a:latin typeface="Times New Roman" panose="02020603050405020304" pitchFamily="18" charset="0"/>
              </a:defRPr>
            </a:lvl3pPr>
            <a:lvl4pPr marL="1736725" defTabSz="663575">
              <a:defRPr sz="2400">
                <a:solidFill>
                  <a:schemeClr val="tx1"/>
                </a:solidFill>
                <a:latin typeface="Times New Roman" panose="02020603050405020304" pitchFamily="18" charset="0"/>
              </a:defRPr>
            </a:lvl4pPr>
            <a:lvl5pPr marL="2314575" defTabSz="663575">
              <a:defRPr sz="2400">
                <a:solidFill>
                  <a:schemeClr val="tx1"/>
                </a:solidFill>
                <a:latin typeface="Times New Roman" panose="02020603050405020304" pitchFamily="18" charset="0"/>
              </a:defRPr>
            </a:lvl5pPr>
            <a:lvl6pPr marL="2771775" defTabSz="663575" eaLnBrk="0" fontAlgn="base" hangingPunct="0">
              <a:spcBef>
                <a:spcPct val="0"/>
              </a:spcBef>
              <a:spcAft>
                <a:spcPct val="0"/>
              </a:spcAft>
              <a:defRPr sz="2400">
                <a:solidFill>
                  <a:schemeClr val="tx1"/>
                </a:solidFill>
                <a:latin typeface="Times New Roman" panose="02020603050405020304" pitchFamily="18" charset="0"/>
              </a:defRPr>
            </a:lvl6pPr>
            <a:lvl7pPr marL="3228975" defTabSz="663575" eaLnBrk="0" fontAlgn="base" hangingPunct="0">
              <a:spcBef>
                <a:spcPct val="0"/>
              </a:spcBef>
              <a:spcAft>
                <a:spcPct val="0"/>
              </a:spcAft>
              <a:defRPr sz="2400">
                <a:solidFill>
                  <a:schemeClr val="tx1"/>
                </a:solidFill>
                <a:latin typeface="Times New Roman" panose="02020603050405020304" pitchFamily="18" charset="0"/>
              </a:defRPr>
            </a:lvl7pPr>
            <a:lvl8pPr marL="3686175" defTabSz="663575" eaLnBrk="0" fontAlgn="base" hangingPunct="0">
              <a:spcBef>
                <a:spcPct val="0"/>
              </a:spcBef>
              <a:spcAft>
                <a:spcPct val="0"/>
              </a:spcAft>
              <a:defRPr sz="2400">
                <a:solidFill>
                  <a:schemeClr val="tx1"/>
                </a:solidFill>
                <a:latin typeface="Times New Roman" panose="02020603050405020304" pitchFamily="18" charset="0"/>
              </a:defRPr>
            </a:lvl8pPr>
            <a:lvl9pPr marL="4143375" defTabSz="663575"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lnSpc>
                <a:spcPts val="3400"/>
              </a:lnSpc>
              <a:spcBef>
                <a:spcPct val="20000"/>
              </a:spcBef>
              <a:spcAft>
                <a:spcPct val="0"/>
              </a:spcAft>
              <a:defRPr/>
            </a:pPr>
            <a:r>
              <a:rPr lang="en-US" altLang="sv-SE">
                <a:solidFill>
                  <a:srgbClr val="FF0000"/>
                </a:solidFill>
                <a:latin typeface="Arial" panose="020B0604020202020204" pitchFamily="34" charset="0"/>
              </a:rPr>
              <a:t>     </a:t>
            </a:r>
          </a:p>
        </p:txBody>
      </p:sp>
      <p:sp>
        <p:nvSpPr>
          <p:cNvPr id="6" name="Rectangle 6"/>
          <p:cNvSpPr>
            <a:spLocks noChangeArrowheads="1"/>
          </p:cNvSpPr>
          <p:nvPr/>
        </p:nvSpPr>
        <p:spPr bwMode="auto">
          <a:xfrm>
            <a:off x="1322388" y="1631950"/>
            <a:ext cx="7461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81038">
              <a:defRPr sz="2400">
                <a:solidFill>
                  <a:schemeClr val="tx1"/>
                </a:solidFill>
                <a:latin typeface="Times New Roman" panose="02020603050405020304" pitchFamily="18" charset="0"/>
              </a:defRPr>
            </a:lvl1pPr>
            <a:lvl2pPr marL="511175" defTabSz="681038">
              <a:defRPr sz="2400">
                <a:solidFill>
                  <a:schemeClr val="tx1"/>
                </a:solidFill>
                <a:latin typeface="Times New Roman" panose="02020603050405020304" pitchFamily="18" charset="0"/>
              </a:defRPr>
            </a:lvl2pPr>
            <a:lvl3pPr marL="1022350" defTabSz="681038">
              <a:defRPr sz="2400">
                <a:solidFill>
                  <a:schemeClr val="tx1"/>
                </a:solidFill>
                <a:latin typeface="Times New Roman" panose="02020603050405020304" pitchFamily="18" charset="0"/>
              </a:defRPr>
            </a:lvl3pPr>
            <a:lvl4pPr marL="1535113" defTabSz="681038">
              <a:defRPr sz="2400">
                <a:solidFill>
                  <a:schemeClr val="tx1"/>
                </a:solidFill>
                <a:latin typeface="Times New Roman" panose="02020603050405020304" pitchFamily="18" charset="0"/>
              </a:defRPr>
            </a:lvl4pPr>
            <a:lvl5pPr marL="2044700" defTabSz="681038">
              <a:defRPr sz="2400">
                <a:solidFill>
                  <a:schemeClr val="tx1"/>
                </a:solidFill>
                <a:latin typeface="Times New Roman" panose="02020603050405020304" pitchFamily="18" charset="0"/>
              </a:defRPr>
            </a:lvl5pPr>
            <a:lvl6pPr marL="2501900" defTabSz="681038" eaLnBrk="0" fontAlgn="base" hangingPunct="0">
              <a:spcBef>
                <a:spcPct val="0"/>
              </a:spcBef>
              <a:spcAft>
                <a:spcPct val="0"/>
              </a:spcAft>
              <a:defRPr sz="2400">
                <a:solidFill>
                  <a:schemeClr val="tx1"/>
                </a:solidFill>
                <a:latin typeface="Times New Roman" panose="02020603050405020304" pitchFamily="18" charset="0"/>
              </a:defRPr>
            </a:lvl6pPr>
            <a:lvl7pPr marL="2959100" defTabSz="681038" eaLnBrk="0" fontAlgn="base" hangingPunct="0">
              <a:spcBef>
                <a:spcPct val="0"/>
              </a:spcBef>
              <a:spcAft>
                <a:spcPct val="0"/>
              </a:spcAft>
              <a:defRPr sz="2400">
                <a:solidFill>
                  <a:schemeClr val="tx1"/>
                </a:solidFill>
                <a:latin typeface="Times New Roman" panose="02020603050405020304" pitchFamily="18" charset="0"/>
              </a:defRPr>
            </a:lvl7pPr>
            <a:lvl8pPr marL="3416300" defTabSz="681038" eaLnBrk="0" fontAlgn="base" hangingPunct="0">
              <a:spcBef>
                <a:spcPct val="0"/>
              </a:spcBef>
              <a:spcAft>
                <a:spcPct val="0"/>
              </a:spcAft>
              <a:defRPr sz="2400">
                <a:solidFill>
                  <a:schemeClr val="tx1"/>
                </a:solidFill>
                <a:latin typeface="Times New Roman" panose="02020603050405020304" pitchFamily="18" charset="0"/>
              </a:defRPr>
            </a:lvl8pPr>
            <a:lvl9pPr marL="3873500" defTabSz="681038"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lnSpc>
                <a:spcPts val="3000"/>
              </a:lnSpc>
              <a:spcBef>
                <a:spcPct val="20000"/>
              </a:spcBef>
              <a:spcAft>
                <a:spcPct val="0"/>
              </a:spcAft>
              <a:defRPr/>
            </a:pPr>
            <a:r>
              <a:rPr lang="en-US" altLang="sv-SE" sz="2100">
                <a:solidFill>
                  <a:srgbClr val="FFCC00"/>
                </a:solidFill>
                <a:latin typeface="Arial" panose="020B0604020202020204" pitchFamily="34" charset="0"/>
              </a:rPr>
              <a:t> </a:t>
            </a:r>
          </a:p>
        </p:txBody>
      </p:sp>
      <p:sp>
        <p:nvSpPr>
          <p:cNvPr id="7" name="Rectangle 7"/>
          <p:cNvSpPr>
            <a:spLocks noChangeArrowheads="1"/>
          </p:cNvSpPr>
          <p:nvPr/>
        </p:nvSpPr>
        <p:spPr bwMode="auto">
          <a:xfrm>
            <a:off x="1322388" y="1631950"/>
            <a:ext cx="37306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81038">
              <a:defRPr sz="2400">
                <a:solidFill>
                  <a:schemeClr val="tx1"/>
                </a:solidFill>
                <a:latin typeface="Times New Roman" panose="02020603050405020304" pitchFamily="18" charset="0"/>
              </a:defRPr>
            </a:lvl1pPr>
            <a:lvl2pPr marL="511175" defTabSz="681038">
              <a:defRPr sz="2400">
                <a:solidFill>
                  <a:schemeClr val="tx1"/>
                </a:solidFill>
                <a:latin typeface="Times New Roman" panose="02020603050405020304" pitchFamily="18" charset="0"/>
              </a:defRPr>
            </a:lvl2pPr>
            <a:lvl3pPr marL="1022350" defTabSz="681038">
              <a:defRPr sz="2400">
                <a:solidFill>
                  <a:schemeClr val="tx1"/>
                </a:solidFill>
                <a:latin typeface="Times New Roman" panose="02020603050405020304" pitchFamily="18" charset="0"/>
              </a:defRPr>
            </a:lvl3pPr>
            <a:lvl4pPr marL="1535113" defTabSz="681038">
              <a:defRPr sz="2400">
                <a:solidFill>
                  <a:schemeClr val="tx1"/>
                </a:solidFill>
                <a:latin typeface="Times New Roman" panose="02020603050405020304" pitchFamily="18" charset="0"/>
              </a:defRPr>
            </a:lvl4pPr>
            <a:lvl5pPr marL="2044700" defTabSz="681038">
              <a:defRPr sz="2400">
                <a:solidFill>
                  <a:schemeClr val="tx1"/>
                </a:solidFill>
                <a:latin typeface="Times New Roman" panose="02020603050405020304" pitchFamily="18" charset="0"/>
              </a:defRPr>
            </a:lvl5pPr>
            <a:lvl6pPr marL="2501900" defTabSz="681038" eaLnBrk="0" fontAlgn="base" hangingPunct="0">
              <a:spcBef>
                <a:spcPct val="0"/>
              </a:spcBef>
              <a:spcAft>
                <a:spcPct val="0"/>
              </a:spcAft>
              <a:defRPr sz="2400">
                <a:solidFill>
                  <a:schemeClr val="tx1"/>
                </a:solidFill>
                <a:latin typeface="Times New Roman" panose="02020603050405020304" pitchFamily="18" charset="0"/>
              </a:defRPr>
            </a:lvl6pPr>
            <a:lvl7pPr marL="2959100" defTabSz="681038" eaLnBrk="0" fontAlgn="base" hangingPunct="0">
              <a:spcBef>
                <a:spcPct val="0"/>
              </a:spcBef>
              <a:spcAft>
                <a:spcPct val="0"/>
              </a:spcAft>
              <a:defRPr sz="2400">
                <a:solidFill>
                  <a:schemeClr val="tx1"/>
                </a:solidFill>
                <a:latin typeface="Times New Roman" panose="02020603050405020304" pitchFamily="18" charset="0"/>
              </a:defRPr>
            </a:lvl7pPr>
            <a:lvl8pPr marL="3416300" defTabSz="681038" eaLnBrk="0" fontAlgn="base" hangingPunct="0">
              <a:spcBef>
                <a:spcPct val="0"/>
              </a:spcBef>
              <a:spcAft>
                <a:spcPct val="0"/>
              </a:spcAft>
              <a:defRPr sz="2400">
                <a:solidFill>
                  <a:schemeClr val="tx1"/>
                </a:solidFill>
                <a:latin typeface="Times New Roman" panose="02020603050405020304" pitchFamily="18" charset="0"/>
              </a:defRPr>
            </a:lvl8pPr>
            <a:lvl9pPr marL="3873500" defTabSz="681038"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lnSpc>
                <a:spcPts val="3000"/>
              </a:lnSpc>
              <a:spcBef>
                <a:spcPct val="20000"/>
              </a:spcBef>
              <a:spcAft>
                <a:spcPct val="0"/>
              </a:spcAft>
              <a:defRPr/>
            </a:pPr>
            <a:r>
              <a:rPr lang="en-US" altLang="sv-SE" sz="2100">
                <a:solidFill>
                  <a:srgbClr val="FFCC00"/>
                </a:solidFill>
                <a:latin typeface="Arial" panose="020B0604020202020204" pitchFamily="34" charset="0"/>
              </a:rPr>
              <a:t>     </a:t>
            </a:r>
          </a:p>
        </p:txBody>
      </p:sp>
      <p:sp>
        <p:nvSpPr>
          <p:cNvPr id="8" name="AutoShape 15"/>
          <p:cNvSpPr>
            <a:spLocks noChangeArrowheads="1"/>
          </p:cNvSpPr>
          <p:nvPr userDrawn="1"/>
        </p:nvSpPr>
        <p:spPr bwMode="auto">
          <a:xfrm flipH="1">
            <a:off x="7670800" y="266700"/>
            <a:ext cx="1019175" cy="6591300"/>
          </a:xfrm>
          <a:prstGeom prst="moon">
            <a:avLst>
              <a:gd name="adj" fmla="val 21806"/>
            </a:avLst>
          </a:prstGeom>
          <a:gradFill rotWithShape="1">
            <a:gsLst>
              <a:gs pos="0">
                <a:srgbClr val="FFFF66"/>
              </a:gs>
              <a:gs pos="100000">
                <a:schemeClr val="accent1"/>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0" fontAlgn="base" hangingPunct="0">
              <a:spcBef>
                <a:spcPct val="0"/>
              </a:spcBef>
              <a:spcAft>
                <a:spcPct val="0"/>
              </a:spcAft>
              <a:defRPr/>
            </a:pPr>
            <a:endParaRPr lang="sv-SE" altLang="sv-SE">
              <a:solidFill>
                <a:srgbClr val="000000"/>
              </a:solidFill>
            </a:endParaRPr>
          </a:p>
        </p:txBody>
      </p:sp>
      <p:graphicFrame>
        <p:nvGraphicFramePr>
          <p:cNvPr id="9" name="Object 21"/>
          <p:cNvGraphicFramePr>
            <a:graphicFrameLocks noChangeAspect="1"/>
          </p:cNvGraphicFramePr>
          <p:nvPr userDrawn="1"/>
        </p:nvGraphicFramePr>
        <p:xfrm>
          <a:off x="0" y="1500188"/>
          <a:ext cx="8194675" cy="3449637"/>
        </p:xfrm>
        <a:graphic>
          <a:graphicData uri="http://schemas.openxmlformats.org/presentationml/2006/ole">
            <mc:AlternateContent xmlns:mc="http://schemas.openxmlformats.org/markup-compatibility/2006">
              <mc:Choice xmlns:v="urn:schemas-microsoft-com:vml" Requires="v">
                <p:oleObj spid="_x0000_s8380" r:id="rId3" imgW="4686954" imgH="1961905" progId="MSPhotoEd.3">
                  <p:embed/>
                </p:oleObj>
              </mc:Choice>
              <mc:Fallback>
                <p:oleObj r:id="rId3" imgW="4686954" imgH="1961905"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00188"/>
                        <a:ext cx="8194675" cy="344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0274" name="Rectangle 2"/>
          <p:cNvSpPr>
            <a:spLocks noGrp="1" noChangeArrowheads="1"/>
          </p:cNvSpPr>
          <p:nvPr>
            <p:ph type="ctrTitle"/>
          </p:nvPr>
        </p:nvSpPr>
        <p:spPr>
          <a:xfrm>
            <a:off x="685800" y="1600200"/>
            <a:ext cx="7416800" cy="1470025"/>
          </a:xfrm>
        </p:spPr>
        <p:txBody>
          <a:bodyPr anchor="t"/>
          <a:lstStyle>
            <a:lvl1pPr algn="ctr">
              <a:defRPr sz="4000" b="1">
                <a:solidFill>
                  <a:schemeClr val="bg2"/>
                </a:solidFill>
              </a:defRPr>
            </a:lvl1pPr>
          </a:lstStyle>
          <a:p>
            <a:pPr lvl="0"/>
            <a:r>
              <a:rPr lang="en-US" altLang="sv-SE" noProof="0"/>
              <a:t>Click to edit Master title style</a:t>
            </a:r>
          </a:p>
        </p:txBody>
      </p:sp>
      <p:sp>
        <p:nvSpPr>
          <p:cNvPr id="310275" name="Rectangle 3"/>
          <p:cNvSpPr>
            <a:spLocks noGrp="1" noChangeArrowheads="1"/>
          </p:cNvSpPr>
          <p:nvPr>
            <p:ph type="subTitle" idx="1"/>
          </p:nvPr>
        </p:nvSpPr>
        <p:spPr>
          <a:xfrm>
            <a:off x="685800" y="3886200"/>
            <a:ext cx="7302500" cy="1752600"/>
          </a:xfrm>
        </p:spPr>
        <p:txBody>
          <a:bodyPr/>
          <a:lstStyle>
            <a:lvl1pPr marL="0" indent="0" algn="ctr">
              <a:buFont typeface="Wingdings" panose="05000000000000000000" pitchFamily="2" charset="2"/>
              <a:buNone/>
              <a:defRPr>
                <a:solidFill>
                  <a:schemeClr val="bg2"/>
                </a:solidFill>
              </a:defRPr>
            </a:lvl1pPr>
          </a:lstStyle>
          <a:p>
            <a:pPr lvl="0"/>
            <a:r>
              <a:rPr lang="en-US" altLang="sv-SE" noProof="0"/>
              <a:t>Click to edit Master subtitle style</a:t>
            </a:r>
          </a:p>
        </p:txBody>
      </p:sp>
    </p:spTree>
    <p:extLst>
      <p:ext uri="{BB962C8B-B14F-4D97-AF65-F5344CB8AC3E}">
        <p14:creationId xmlns:p14="http://schemas.microsoft.com/office/powerpoint/2010/main" val="9559352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23293537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8"/>
            <a:ext cx="7886700" cy="2852737"/>
          </a:xfrm>
        </p:spPr>
        <p:txBody>
          <a:bodyPr/>
          <a:lstStyle>
            <a:lvl1pPr>
              <a:defRPr sz="6000"/>
            </a:lvl1pPr>
          </a:lstStyle>
          <a:p>
            <a:r>
              <a:rPr lang="sv-SE"/>
              <a:t>Klicka här för att ändra format</a:t>
            </a:r>
          </a:p>
        </p:txBody>
      </p:sp>
      <p:sp>
        <p:nvSpPr>
          <p:cNvPr id="3" name="Platshållare för tex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v-SE"/>
              <a:t>Redigera format för bakgrundstext</a:t>
            </a:r>
          </a:p>
        </p:txBody>
      </p:sp>
      <p:sp>
        <p:nvSpPr>
          <p:cNvPr id="4"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9922720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19100" y="1339850"/>
            <a:ext cx="3798888" cy="476885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370388" y="1339850"/>
            <a:ext cx="3798887" cy="476885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20561031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30238" y="365125"/>
            <a:ext cx="7886700" cy="1325563"/>
          </a:xfrm>
        </p:spPr>
        <p:txBody>
          <a:bodyPr/>
          <a:lstStyle/>
          <a:p>
            <a:r>
              <a:rPr lang="sv-SE"/>
              <a:t>Klicka här för att ändra format</a:t>
            </a:r>
          </a:p>
        </p:txBody>
      </p:sp>
      <p:sp>
        <p:nvSpPr>
          <p:cNvPr id="3" name="Platshållare för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30238" y="2505075"/>
            <a:ext cx="386873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4629150" y="2505075"/>
            <a:ext cx="38877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34281230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1421075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r>
              <a:rPr lang="sv-SE"/>
              <a:t>2019-11-22</a:t>
            </a:r>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18502A6F-F851-4F0F-BD99-54FCF7EFDBE4}" type="slidenum">
              <a:rPr lang="sv-SE" smtClean="0"/>
              <a:t>‹#›</a:t>
            </a:fld>
            <a:endParaRPr lang="sv-SE"/>
          </a:p>
        </p:txBody>
      </p:sp>
    </p:spTree>
    <p:extLst>
      <p:ext uri="{BB962C8B-B14F-4D97-AF65-F5344CB8AC3E}">
        <p14:creationId xmlns:p14="http://schemas.microsoft.com/office/powerpoint/2010/main" val="37908536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37703835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457200"/>
            <a:ext cx="2949575" cy="1600200"/>
          </a:xfrm>
        </p:spPr>
        <p:txBody>
          <a:bodyPr/>
          <a:lstStyle>
            <a:lvl1pPr>
              <a:defRPr sz="3200"/>
            </a:lvl1pPr>
          </a:lstStyle>
          <a:p>
            <a:r>
              <a:rPr lang="sv-SE"/>
              <a:t>Klicka här för att ändra format</a:t>
            </a:r>
          </a:p>
        </p:txBody>
      </p:sp>
      <p:sp>
        <p:nvSpPr>
          <p:cNvPr id="3" name="Platshållare för innehåll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24012286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457200"/>
            <a:ext cx="2949575" cy="1600200"/>
          </a:xfrm>
        </p:spPr>
        <p:txBody>
          <a:bodyPr/>
          <a:lstStyle>
            <a:lvl1pPr>
              <a:defRPr sz="3200"/>
            </a:lvl1pPr>
          </a:lstStyle>
          <a:p>
            <a:r>
              <a:rPr lang="sv-SE"/>
              <a:t>Klicka här för att ändra format</a:t>
            </a:r>
          </a:p>
        </p:txBody>
      </p:sp>
      <p:sp>
        <p:nvSpPr>
          <p:cNvPr id="3" name="Platshållare för bild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13165747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14968135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229350" y="228600"/>
            <a:ext cx="1939925" cy="588010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06400" y="228600"/>
            <a:ext cx="5670550" cy="588010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22280429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4" name="Rectangle 4"/>
          <p:cNvSpPr>
            <a:spLocks noChangeArrowheads="1"/>
          </p:cNvSpPr>
          <p:nvPr/>
        </p:nvSpPr>
        <p:spPr bwMode="auto">
          <a:xfrm>
            <a:off x="903288" y="1587500"/>
            <a:ext cx="8413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3575">
              <a:defRPr sz="2400">
                <a:solidFill>
                  <a:schemeClr val="tx1"/>
                </a:solidFill>
                <a:latin typeface="Times New Roman" panose="02020603050405020304" pitchFamily="18" charset="0"/>
              </a:defRPr>
            </a:lvl1pPr>
            <a:lvl2pPr marL="579438" defTabSz="663575">
              <a:defRPr sz="2400">
                <a:solidFill>
                  <a:schemeClr val="tx1"/>
                </a:solidFill>
                <a:latin typeface="Times New Roman" panose="02020603050405020304" pitchFamily="18" charset="0"/>
              </a:defRPr>
            </a:lvl2pPr>
            <a:lvl3pPr marL="1155700" defTabSz="663575">
              <a:defRPr sz="2400">
                <a:solidFill>
                  <a:schemeClr val="tx1"/>
                </a:solidFill>
                <a:latin typeface="Times New Roman" panose="02020603050405020304" pitchFamily="18" charset="0"/>
              </a:defRPr>
            </a:lvl3pPr>
            <a:lvl4pPr marL="1736725" defTabSz="663575">
              <a:defRPr sz="2400">
                <a:solidFill>
                  <a:schemeClr val="tx1"/>
                </a:solidFill>
                <a:latin typeface="Times New Roman" panose="02020603050405020304" pitchFamily="18" charset="0"/>
              </a:defRPr>
            </a:lvl4pPr>
            <a:lvl5pPr marL="2314575" defTabSz="663575">
              <a:defRPr sz="2400">
                <a:solidFill>
                  <a:schemeClr val="tx1"/>
                </a:solidFill>
                <a:latin typeface="Times New Roman" panose="02020603050405020304" pitchFamily="18" charset="0"/>
              </a:defRPr>
            </a:lvl5pPr>
            <a:lvl6pPr marL="2771775" defTabSz="663575" eaLnBrk="0" fontAlgn="base" hangingPunct="0">
              <a:spcBef>
                <a:spcPct val="0"/>
              </a:spcBef>
              <a:spcAft>
                <a:spcPct val="0"/>
              </a:spcAft>
              <a:defRPr sz="2400">
                <a:solidFill>
                  <a:schemeClr val="tx1"/>
                </a:solidFill>
                <a:latin typeface="Times New Roman" panose="02020603050405020304" pitchFamily="18" charset="0"/>
              </a:defRPr>
            </a:lvl6pPr>
            <a:lvl7pPr marL="3228975" defTabSz="663575" eaLnBrk="0" fontAlgn="base" hangingPunct="0">
              <a:spcBef>
                <a:spcPct val="0"/>
              </a:spcBef>
              <a:spcAft>
                <a:spcPct val="0"/>
              </a:spcAft>
              <a:defRPr sz="2400">
                <a:solidFill>
                  <a:schemeClr val="tx1"/>
                </a:solidFill>
                <a:latin typeface="Times New Roman" panose="02020603050405020304" pitchFamily="18" charset="0"/>
              </a:defRPr>
            </a:lvl7pPr>
            <a:lvl8pPr marL="3686175" defTabSz="663575" eaLnBrk="0" fontAlgn="base" hangingPunct="0">
              <a:spcBef>
                <a:spcPct val="0"/>
              </a:spcBef>
              <a:spcAft>
                <a:spcPct val="0"/>
              </a:spcAft>
              <a:defRPr sz="2400">
                <a:solidFill>
                  <a:schemeClr val="tx1"/>
                </a:solidFill>
                <a:latin typeface="Times New Roman" panose="02020603050405020304" pitchFamily="18" charset="0"/>
              </a:defRPr>
            </a:lvl8pPr>
            <a:lvl9pPr marL="4143375" defTabSz="663575"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lnSpc>
                <a:spcPts val="3400"/>
              </a:lnSpc>
              <a:spcBef>
                <a:spcPct val="20000"/>
              </a:spcBef>
              <a:spcAft>
                <a:spcPct val="0"/>
              </a:spcAft>
              <a:defRPr/>
            </a:pPr>
            <a:r>
              <a:rPr lang="en-US" altLang="sv-SE">
                <a:solidFill>
                  <a:srgbClr val="FF0000"/>
                </a:solidFill>
                <a:latin typeface="Arial" panose="020B0604020202020204" pitchFamily="34" charset="0"/>
              </a:rPr>
              <a:t> </a:t>
            </a:r>
          </a:p>
        </p:txBody>
      </p:sp>
      <p:sp>
        <p:nvSpPr>
          <p:cNvPr id="5" name="Rectangle 5"/>
          <p:cNvSpPr>
            <a:spLocks noChangeArrowheads="1"/>
          </p:cNvSpPr>
          <p:nvPr/>
        </p:nvSpPr>
        <p:spPr bwMode="auto">
          <a:xfrm>
            <a:off x="903288" y="1587500"/>
            <a:ext cx="42068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3575">
              <a:defRPr sz="2400">
                <a:solidFill>
                  <a:schemeClr val="tx1"/>
                </a:solidFill>
                <a:latin typeface="Times New Roman" panose="02020603050405020304" pitchFamily="18" charset="0"/>
              </a:defRPr>
            </a:lvl1pPr>
            <a:lvl2pPr marL="579438" defTabSz="663575">
              <a:defRPr sz="2400">
                <a:solidFill>
                  <a:schemeClr val="tx1"/>
                </a:solidFill>
                <a:latin typeface="Times New Roman" panose="02020603050405020304" pitchFamily="18" charset="0"/>
              </a:defRPr>
            </a:lvl2pPr>
            <a:lvl3pPr marL="1155700" defTabSz="663575">
              <a:defRPr sz="2400">
                <a:solidFill>
                  <a:schemeClr val="tx1"/>
                </a:solidFill>
                <a:latin typeface="Times New Roman" panose="02020603050405020304" pitchFamily="18" charset="0"/>
              </a:defRPr>
            </a:lvl3pPr>
            <a:lvl4pPr marL="1736725" defTabSz="663575">
              <a:defRPr sz="2400">
                <a:solidFill>
                  <a:schemeClr val="tx1"/>
                </a:solidFill>
                <a:latin typeface="Times New Roman" panose="02020603050405020304" pitchFamily="18" charset="0"/>
              </a:defRPr>
            </a:lvl4pPr>
            <a:lvl5pPr marL="2314575" defTabSz="663575">
              <a:defRPr sz="2400">
                <a:solidFill>
                  <a:schemeClr val="tx1"/>
                </a:solidFill>
                <a:latin typeface="Times New Roman" panose="02020603050405020304" pitchFamily="18" charset="0"/>
              </a:defRPr>
            </a:lvl5pPr>
            <a:lvl6pPr marL="2771775" defTabSz="663575" eaLnBrk="0" fontAlgn="base" hangingPunct="0">
              <a:spcBef>
                <a:spcPct val="0"/>
              </a:spcBef>
              <a:spcAft>
                <a:spcPct val="0"/>
              </a:spcAft>
              <a:defRPr sz="2400">
                <a:solidFill>
                  <a:schemeClr val="tx1"/>
                </a:solidFill>
                <a:latin typeface="Times New Roman" panose="02020603050405020304" pitchFamily="18" charset="0"/>
              </a:defRPr>
            </a:lvl6pPr>
            <a:lvl7pPr marL="3228975" defTabSz="663575" eaLnBrk="0" fontAlgn="base" hangingPunct="0">
              <a:spcBef>
                <a:spcPct val="0"/>
              </a:spcBef>
              <a:spcAft>
                <a:spcPct val="0"/>
              </a:spcAft>
              <a:defRPr sz="2400">
                <a:solidFill>
                  <a:schemeClr val="tx1"/>
                </a:solidFill>
                <a:latin typeface="Times New Roman" panose="02020603050405020304" pitchFamily="18" charset="0"/>
              </a:defRPr>
            </a:lvl7pPr>
            <a:lvl8pPr marL="3686175" defTabSz="663575" eaLnBrk="0" fontAlgn="base" hangingPunct="0">
              <a:spcBef>
                <a:spcPct val="0"/>
              </a:spcBef>
              <a:spcAft>
                <a:spcPct val="0"/>
              </a:spcAft>
              <a:defRPr sz="2400">
                <a:solidFill>
                  <a:schemeClr val="tx1"/>
                </a:solidFill>
                <a:latin typeface="Times New Roman" panose="02020603050405020304" pitchFamily="18" charset="0"/>
              </a:defRPr>
            </a:lvl8pPr>
            <a:lvl9pPr marL="4143375" defTabSz="663575"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lnSpc>
                <a:spcPts val="3400"/>
              </a:lnSpc>
              <a:spcBef>
                <a:spcPct val="20000"/>
              </a:spcBef>
              <a:spcAft>
                <a:spcPct val="0"/>
              </a:spcAft>
              <a:defRPr/>
            </a:pPr>
            <a:r>
              <a:rPr lang="en-US" altLang="sv-SE">
                <a:solidFill>
                  <a:srgbClr val="FF0000"/>
                </a:solidFill>
                <a:latin typeface="Arial" panose="020B0604020202020204" pitchFamily="34" charset="0"/>
              </a:rPr>
              <a:t>     </a:t>
            </a:r>
          </a:p>
        </p:txBody>
      </p:sp>
      <p:sp>
        <p:nvSpPr>
          <p:cNvPr id="6" name="Rectangle 6"/>
          <p:cNvSpPr>
            <a:spLocks noChangeArrowheads="1"/>
          </p:cNvSpPr>
          <p:nvPr/>
        </p:nvSpPr>
        <p:spPr bwMode="auto">
          <a:xfrm>
            <a:off x="1322388" y="1631950"/>
            <a:ext cx="7461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81038">
              <a:defRPr sz="2400">
                <a:solidFill>
                  <a:schemeClr val="tx1"/>
                </a:solidFill>
                <a:latin typeface="Times New Roman" panose="02020603050405020304" pitchFamily="18" charset="0"/>
              </a:defRPr>
            </a:lvl1pPr>
            <a:lvl2pPr marL="511175" defTabSz="681038">
              <a:defRPr sz="2400">
                <a:solidFill>
                  <a:schemeClr val="tx1"/>
                </a:solidFill>
                <a:latin typeface="Times New Roman" panose="02020603050405020304" pitchFamily="18" charset="0"/>
              </a:defRPr>
            </a:lvl2pPr>
            <a:lvl3pPr marL="1022350" defTabSz="681038">
              <a:defRPr sz="2400">
                <a:solidFill>
                  <a:schemeClr val="tx1"/>
                </a:solidFill>
                <a:latin typeface="Times New Roman" panose="02020603050405020304" pitchFamily="18" charset="0"/>
              </a:defRPr>
            </a:lvl3pPr>
            <a:lvl4pPr marL="1535113" defTabSz="681038">
              <a:defRPr sz="2400">
                <a:solidFill>
                  <a:schemeClr val="tx1"/>
                </a:solidFill>
                <a:latin typeface="Times New Roman" panose="02020603050405020304" pitchFamily="18" charset="0"/>
              </a:defRPr>
            </a:lvl4pPr>
            <a:lvl5pPr marL="2044700" defTabSz="681038">
              <a:defRPr sz="2400">
                <a:solidFill>
                  <a:schemeClr val="tx1"/>
                </a:solidFill>
                <a:latin typeface="Times New Roman" panose="02020603050405020304" pitchFamily="18" charset="0"/>
              </a:defRPr>
            </a:lvl5pPr>
            <a:lvl6pPr marL="2501900" defTabSz="681038" eaLnBrk="0" fontAlgn="base" hangingPunct="0">
              <a:spcBef>
                <a:spcPct val="0"/>
              </a:spcBef>
              <a:spcAft>
                <a:spcPct val="0"/>
              </a:spcAft>
              <a:defRPr sz="2400">
                <a:solidFill>
                  <a:schemeClr val="tx1"/>
                </a:solidFill>
                <a:latin typeface="Times New Roman" panose="02020603050405020304" pitchFamily="18" charset="0"/>
              </a:defRPr>
            </a:lvl6pPr>
            <a:lvl7pPr marL="2959100" defTabSz="681038" eaLnBrk="0" fontAlgn="base" hangingPunct="0">
              <a:spcBef>
                <a:spcPct val="0"/>
              </a:spcBef>
              <a:spcAft>
                <a:spcPct val="0"/>
              </a:spcAft>
              <a:defRPr sz="2400">
                <a:solidFill>
                  <a:schemeClr val="tx1"/>
                </a:solidFill>
                <a:latin typeface="Times New Roman" panose="02020603050405020304" pitchFamily="18" charset="0"/>
              </a:defRPr>
            </a:lvl7pPr>
            <a:lvl8pPr marL="3416300" defTabSz="681038" eaLnBrk="0" fontAlgn="base" hangingPunct="0">
              <a:spcBef>
                <a:spcPct val="0"/>
              </a:spcBef>
              <a:spcAft>
                <a:spcPct val="0"/>
              </a:spcAft>
              <a:defRPr sz="2400">
                <a:solidFill>
                  <a:schemeClr val="tx1"/>
                </a:solidFill>
                <a:latin typeface="Times New Roman" panose="02020603050405020304" pitchFamily="18" charset="0"/>
              </a:defRPr>
            </a:lvl8pPr>
            <a:lvl9pPr marL="3873500" defTabSz="681038"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lnSpc>
                <a:spcPts val="3000"/>
              </a:lnSpc>
              <a:spcBef>
                <a:spcPct val="20000"/>
              </a:spcBef>
              <a:spcAft>
                <a:spcPct val="0"/>
              </a:spcAft>
              <a:defRPr/>
            </a:pPr>
            <a:r>
              <a:rPr lang="en-US" altLang="sv-SE" sz="2100">
                <a:solidFill>
                  <a:srgbClr val="FFCC00"/>
                </a:solidFill>
                <a:latin typeface="Arial" panose="020B0604020202020204" pitchFamily="34" charset="0"/>
              </a:rPr>
              <a:t> </a:t>
            </a:r>
          </a:p>
        </p:txBody>
      </p:sp>
      <p:sp>
        <p:nvSpPr>
          <p:cNvPr id="7" name="Rectangle 7"/>
          <p:cNvSpPr>
            <a:spLocks noChangeArrowheads="1"/>
          </p:cNvSpPr>
          <p:nvPr/>
        </p:nvSpPr>
        <p:spPr bwMode="auto">
          <a:xfrm>
            <a:off x="1322388" y="1631950"/>
            <a:ext cx="37306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81038">
              <a:defRPr sz="2400">
                <a:solidFill>
                  <a:schemeClr val="tx1"/>
                </a:solidFill>
                <a:latin typeface="Times New Roman" panose="02020603050405020304" pitchFamily="18" charset="0"/>
              </a:defRPr>
            </a:lvl1pPr>
            <a:lvl2pPr marL="511175" defTabSz="681038">
              <a:defRPr sz="2400">
                <a:solidFill>
                  <a:schemeClr val="tx1"/>
                </a:solidFill>
                <a:latin typeface="Times New Roman" panose="02020603050405020304" pitchFamily="18" charset="0"/>
              </a:defRPr>
            </a:lvl2pPr>
            <a:lvl3pPr marL="1022350" defTabSz="681038">
              <a:defRPr sz="2400">
                <a:solidFill>
                  <a:schemeClr val="tx1"/>
                </a:solidFill>
                <a:latin typeface="Times New Roman" panose="02020603050405020304" pitchFamily="18" charset="0"/>
              </a:defRPr>
            </a:lvl3pPr>
            <a:lvl4pPr marL="1535113" defTabSz="681038">
              <a:defRPr sz="2400">
                <a:solidFill>
                  <a:schemeClr val="tx1"/>
                </a:solidFill>
                <a:latin typeface="Times New Roman" panose="02020603050405020304" pitchFamily="18" charset="0"/>
              </a:defRPr>
            </a:lvl4pPr>
            <a:lvl5pPr marL="2044700" defTabSz="681038">
              <a:defRPr sz="2400">
                <a:solidFill>
                  <a:schemeClr val="tx1"/>
                </a:solidFill>
                <a:latin typeface="Times New Roman" panose="02020603050405020304" pitchFamily="18" charset="0"/>
              </a:defRPr>
            </a:lvl5pPr>
            <a:lvl6pPr marL="2501900" defTabSz="681038" eaLnBrk="0" fontAlgn="base" hangingPunct="0">
              <a:spcBef>
                <a:spcPct val="0"/>
              </a:spcBef>
              <a:spcAft>
                <a:spcPct val="0"/>
              </a:spcAft>
              <a:defRPr sz="2400">
                <a:solidFill>
                  <a:schemeClr val="tx1"/>
                </a:solidFill>
                <a:latin typeface="Times New Roman" panose="02020603050405020304" pitchFamily="18" charset="0"/>
              </a:defRPr>
            </a:lvl6pPr>
            <a:lvl7pPr marL="2959100" defTabSz="681038" eaLnBrk="0" fontAlgn="base" hangingPunct="0">
              <a:spcBef>
                <a:spcPct val="0"/>
              </a:spcBef>
              <a:spcAft>
                <a:spcPct val="0"/>
              </a:spcAft>
              <a:defRPr sz="2400">
                <a:solidFill>
                  <a:schemeClr val="tx1"/>
                </a:solidFill>
                <a:latin typeface="Times New Roman" panose="02020603050405020304" pitchFamily="18" charset="0"/>
              </a:defRPr>
            </a:lvl7pPr>
            <a:lvl8pPr marL="3416300" defTabSz="681038" eaLnBrk="0" fontAlgn="base" hangingPunct="0">
              <a:spcBef>
                <a:spcPct val="0"/>
              </a:spcBef>
              <a:spcAft>
                <a:spcPct val="0"/>
              </a:spcAft>
              <a:defRPr sz="2400">
                <a:solidFill>
                  <a:schemeClr val="tx1"/>
                </a:solidFill>
                <a:latin typeface="Times New Roman" panose="02020603050405020304" pitchFamily="18" charset="0"/>
              </a:defRPr>
            </a:lvl8pPr>
            <a:lvl9pPr marL="3873500" defTabSz="681038"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lnSpc>
                <a:spcPts val="3000"/>
              </a:lnSpc>
              <a:spcBef>
                <a:spcPct val="20000"/>
              </a:spcBef>
              <a:spcAft>
                <a:spcPct val="0"/>
              </a:spcAft>
              <a:defRPr/>
            </a:pPr>
            <a:r>
              <a:rPr lang="en-US" altLang="sv-SE" sz="2100">
                <a:solidFill>
                  <a:srgbClr val="FFCC00"/>
                </a:solidFill>
                <a:latin typeface="Arial" panose="020B0604020202020204" pitchFamily="34" charset="0"/>
              </a:rPr>
              <a:t>     </a:t>
            </a:r>
          </a:p>
        </p:txBody>
      </p:sp>
      <p:sp>
        <p:nvSpPr>
          <p:cNvPr id="8" name="AutoShape 15"/>
          <p:cNvSpPr>
            <a:spLocks noChangeArrowheads="1"/>
          </p:cNvSpPr>
          <p:nvPr userDrawn="1"/>
        </p:nvSpPr>
        <p:spPr bwMode="auto">
          <a:xfrm flipH="1">
            <a:off x="7670800" y="266700"/>
            <a:ext cx="1019175" cy="6591300"/>
          </a:xfrm>
          <a:prstGeom prst="moon">
            <a:avLst>
              <a:gd name="adj" fmla="val 21806"/>
            </a:avLst>
          </a:prstGeom>
          <a:gradFill rotWithShape="1">
            <a:gsLst>
              <a:gs pos="0">
                <a:srgbClr val="FFFF66"/>
              </a:gs>
              <a:gs pos="100000">
                <a:schemeClr val="accent1"/>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0" fontAlgn="base" hangingPunct="0">
              <a:spcBef>
                <a:spcPct val="0"/>
              </a:spcBef>
              <a:spcAft>
                <a:spcPct val="0"/>
              </a:spcAft>
              <a:defRPr/>
            </a:pPr>
            <a:endParaRPr lang="sv-SE" altLang="sv-SE">
              <a:solidFill>
                <a:srgbClr val="000000"/>
              </a:solidFill>
            </a:endParaRPr>
          </a:p>
        </p:txBody>
      </p:sp>
      <p:graphicFrame>
        <p:nvGraphicFramePr>
          <p:cNvPr id="9" name="Object 21"/>
          <p:cNvGraphicFramePr>
            <a:graphicFrameLocks noChangeAspect="1"/>
          </p:cNvGraphicFramePr>
          <p:nvPr userDrawn="1"/>
        </p:nvGraphicFramePr>
        <p:xfrm>
          <a:off x="0" y="1500188"/>
          <a:ext cx="8194675" cy="3449637"/>
        </p:xfrm>
        <a:graphic>
          <a:graphicData uri="http://schemas.openxmlformats.org/presentationml/2006/ole">
            <mc:AlternateContent xmlns:mc="http://schemas.openxmlformats.org/markup-compatibility/2006">
              <mc:Choice xmlns:v="urn:schemas-microsoft-com:vml" Requires="v">
                <p:oleObj spid="_x0000_s10428" r:id="rId3" imgW="4686954" imgH="1961905" progId="MSPhotoEd.3">
                  <p:embed/>
                </p:oleObj>
              </mc:Choice>
              <mc:Fallback>
                <p:oleObj r:id="rId3" imgW="4686954" imgH="1961905"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00188"/>
                        <a:ext cx="8194675" cy="344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0274" name="Rectangle 2"/>
          <p:cNvSpPr>
            <a:spLocks noGrp="1" noChangeArrowheads="1"/>
          </p:cNvSpPr>
          <p:nvPr>
            <p:ph type="ctrTitle"/>
          </p:nvPr>
        </p:nvSpPr>
        <p:spPr>
          <a:xfrm>
            <a:off x="685800" y="1600200"/>
            <a:ext cx="7416800" cy="1470025"/>
          </a:xfrm>
        </p:spPr>
        <p:txBody>
          <a:bodyPr anchor="t"/>
          <a:lstStyle>
            <a:lvl1pPr algn="ctr">
              <a:defRPr sz="4000" b="1">
                <a:solidFill>
                  <a:schemeClr val="bg2"/>
                </a:solidFill>
              </a:defRPr>
            </a:lvl1pPr>
          </a:lstStyle>
          <a:p>
            <a:pPr lvl="0"/>
            <a:r>
              <a:rPr lang="en-US" altLang="sv-SE" noProof="0"/>
              <a:t>Click to edit Master title style</a:t>
            </a:r>
          </a:p>
        </p:txBody>
      </p:sp>
      <p:sp>
        <p:nvSpPr>
          <p:cNvPr id="310275" name="Rectangle 3"/>
          <p:cNvSpPr>
            <a:spLocks noGrp="1" noChangeArrowheads="1"/>
          </p:cNvSpPr>
          <p:nvPr>
            <p:ph type="subTitle" idx="1"/>
          </p:nvPr>
        </p:nvSpPr>
        <p:spPr>
          <a:xfrm>
            <a:off x="685800" y="3886200"/>
            <a:ext cx="7302500" cy="1752600"/>
          </a:xfrm>
        </p:spPr>
        <p:txBody>
          <a:bodyPr/>
          <a:lstStyle>
            <a:lvl1pPr marL="0" indent="0" algn="ctr">
              <a:buFont typeface="Wingdings" panose="05000000000000000000" pitchFamily="2" charset="2"/>
              <a:buNone/>
              <a:defRPr>
                <a:solidFill>
                  <a:schemeClr val="bg2"/>
                </a:solidFill>
              </a:defRPr>
            </a:lvl1pPr>
          </a:lstStyle>
          <a:p>
            <a:pPr lvl="0"/>
            <a:r>
              <a:rPr lang="en-US" altLang="sv-SE" noProof="0"/>
              <a:t>Click to edit Master subtitle style</a:t>
            </a:r>
          </a:p>
        </p:txBody>
      </p:sp>
    </p:spTree>
    <p:extLst>
      <p:ext uri="{BB962C8B-B14F-4D97-AF65-F5344CB8AC3E}">
        <p14:creationId xmlns:p14="http://schemas.microsoft.com/office/powerpoint/2010/main" val="3188710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27620245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8"/>
            <a:ext cx="7886700" cy="2852737"/>
          </a:xfrm>
        </p:spPr>
        <p:txBody>
          <a:bodyPr/>
          <a:lstStyle>
            <a:lvl1pPr>
              <a:defRPr sz="6000"/>
            </a:lvl1pPr>
          </a:lstStyle>
          <a:p>
            <a:r>
              <a:rPr lang="sv-SE"/>
              <a:t>Klicka här för att ändra format</a:t>
            </a:r>
          </a:p>
        </p:txBody>
      </p:sp>
      <p:sp>
        <p:nvSpPr>
          <p:cNvPr id="3" name="Platshållare för tex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v-SE"/>
              <a:t>Redigera format för bakgrundstext</a:t>
            </a:r>
          </a:p>
        </p:txBody>
      </p:sp>
      <p:sp>
        <p:nvSpPr>
          <p:cNvPr id="4"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28410675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19100" y="1339850"/>
            <a:ext cx="3798888" cy="476885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370388" y="1339850"/>
            <a:ext cx="3798887" cy="476885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23484359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30238" y="365125"/>
            <a:ext cx="7886700" cy="1325563"/>
          </a:xfrm>
        </p:spPr>
        <p:txBody>
          <a:bodyPr/>
          <a:lstStyle/>
          <a:p>
            <a:r>
              <a:rPr lang="sv-SE"/>
              <a:t>Klicka här för att ändra format</a:t>
            </a:r>
          </a:p>
        </p:txBody>
      </p:sp>
      <p:sp>
        <p:nvSpPr>
          <p:cNvPr id="3" name="Platshållare för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30238" y="2505075"/>
            <a:ext cx="386873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4629150" y="2505075"/>
            <a:ext cx="38877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314120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r>
              <a:rPr lang="sv-SE"/>
              <a:t>2019-11-22</a:t>
            </a:r>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18502A6F-F851-4F0F-BD99-54FCF7EFDBE4}" type="slidenum">
              <a:rPr lang="sv-SE" smtClean="0"/>
              <a:t>‹#›</a:t>
            </a:fld>
            <a:endParaRPr lang="sv-SE"/>
          </a:p>
        </p:txBody>
      </p:sp>
    </p:spTree>
    <p:extLst>
      <p:ext uri="{BB962C8B-B14F-4D97-AF65-F5344CB8AC3E}">
        <p14:creationId xmlns:p14="http://schemas.microsoft.com/office/powerpoint/2010/main" val="32021962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6996858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9492482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457200"/>
            <a:ext cx="2949575" cy="1600200"/>
          </a:xfrm>
        </p:spPr>
        <p:txBody>
          <a:bodyPr/>
          <a:lstStyle>
            <a:lvl1pPr>
              <a:defRPr sz="3200"/>
            </a:lvl1pPr>
          </a:lstStyle>
          <a:p>
            <a:r>
              <a:rPr lang="sv-SE"/>
              <a:t>Klicka här för att ändra format</a:t>
            </a:r>
          </a:p>
        </p:txBody>
      </p:sp>
      <p:sp>
        <p:nvSpPr>
          <p:cNvPr id="3" name="Platshållare för innehåll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42180055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457200"/>
            <a:ext cx="2949575" cy="1600200"/>
          </a:xfrm>
        </p:spPr>
        <p:txBody>
          <a:bodyPr/>
          <a:lstStyle>
            <a:lvl1pPr>
              <a:defRPr sz="3200"/>
            </a:lvl1pPr>
          </a:lstStyle>
          <a:p>
            <a:r>
              <a:rPr lang="sv-SE"/>
              <a:t>Klicka här för att ändra format</a:t>
            </a:r>
          </a:p>
        </p:txBody>
      </p:sp>
      <p:sp>
        <p:nvSpPr>
          <p:cNvPr id="3" name="Platshållare för bild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24154138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36907746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229350" y="228600"/>
            <a:ext cx="1939925" cy="588010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06400" y="228600"/>
            <a:ext cx="5670550" cy="588010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17637529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4" name="Rectangle 4"/>
          <p:cNvSpPr>
            <a:spLocks noChangeArrowheads="1"/>
          </p:cNvSpPr>
          <p:nvPr/>
        </p:nvSpPr>
        <p:spPr bwMode="auto">
          <a:xfrm>
            <a:off x="903288" y="1587500"/>
            <a:ext cx="8413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3575">
              <a:defRPr sz="2400">
                <a:solidFill>
                  <a:schemeClr val="tx1"/>
                </a:solidFill>
                <a:latin typeface="Times New Roman" panose="02020603050405020304" pitchFamily="18" charset="0"/>
              </a:defRPr>
            </a:lvl1pPr>
            <a:lvl2pPr marL="579438" defTabSz="663575">
              <a:defRPr sz="2400">
                <a:solidFill>
                  <a:schemeClr val="tx1"/>
                </a:solidFill>
                <a:latin typeface="Times New Roman" panose="02020603050405020304" pitchFamily="18" charset="0"/>
              </a:defRPr>
            </a:lvl2pPr>
            <a:lvl3pPr marL="1155700" defTabSz="663575">
              <a:defRPr sz="2400">
                <a:solidFill>
                  <a:schemeClr val="tx1"/>
                </a:solidFill>
                <a:latin typeface="Times New Roman" panose="02020603050405020304" pitchFamily="18" charset="0"/>
              </a:defRPr>
            </a:lvl3pPr>
            <a:lvl4pPr marL="1736725" defTabSz="663575">
              <a:defRPr sz="2400">
                <a:solidFill>
                  <a:schemeClr val="tx1"/>
                </a:solidFill>
                <a:latin typeface="Times New Roman" panose="02020603050405020304" pitchFamily="18" charset="0"/>
              </a:defRPr>
            </a:lvl4pPr>
            <a:lvl5pPr marL="2314575" defTabSz="663575">
              <a:defRPr sz="2400">
                <a:solidFill>
                  <a:schemeClr val="tx1"/>
                </a:solidFill>
                <a:latin typeface="Times New Roman" panose="02020603050405020304" pitchFamily="18" charset="0"/>
              </a:defRPr>
            </a:lvl5pPr>
            <a:lvl6pPr marL="2771775" defTabSz="663575" eaLnBrk="0" fontAlgn="base" hangingPunct="0">
              <a:spcBef>
                <a:spcPct val="0"/>
              </a:spcBef>
              <a:spcAft>
                <a:spcPct val="0"/>
              </a:spcAft>
              <a:defRPr sz="2400">
                <a:solidFill>
                  <a:schemeClr val="tx1"/>
                </a:solidFill>
                <a:latin typeface="Times New Roman" panose="02020603050405020304" pitchFamily="18" charset="0"/>
              </a:defRPr>
            </a:lvl6pPr>
            <a:lvl7pPr marL="3228975" defTabSz="663575" eaLnBrk="0" fontAlgn="base" hangingPunct="0">
              <a:spcBef>
                <a:spcPct val="0"/>
              </a:spcBef>
              <a:spcAft>
                <a:spcPct val="0"/>
              </a:spcAft>
              <a:defRPr sz="2400">
                <a:solidFill>
                  <a:schemeClr val="tx1"/>
                </a:solidFill>
                <a:latin typeface="Times New Roman" panose="02020603050405020304" pitchFamily="18" charset="0"/>
              </a:defRPr>
            </a:lvl7pPr>
            <a:lvl8pPr marL="3686175" defTabSz="663575" eaLnBrk="0" fontAlgn="base" hangingPunct="0">
              <a:spcBef>
                <a:spcPct val="0"/>
              </a:spcBef>
              <a:spcAft>
                <a:spcPct val="0"/>
              </a:spcAft>
              <a:defRPr sz="2400">
                <a:solidFill>
                  <a:schemeClr val="tx1"/>
                </a:solidFill>
                <a:latin typeface="Times New Roman" panose="02020603050405020304" pitchFamily="18" charset="0"/>
              </a:defRPr>
            </a:lvl8pPr>
            <a:lvl9pPr marL="4143375" defTabSz="663575"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lnSpc>
                <a:spcPts val="3400"/>
              </a:lnSpc>
              <a:spcBef>
                <a:spcPct val="20000"/>
              </a:spcBef>
              <a:spcAft>
                <a:spcPct val="0"/>
              </a:spcAft>
              <a:defRPr/>
            </a:pPr>
            <a:r>
              <a:rPr lang="en-US" altLang="sv-SE">
                <a:solidFill>
                  <a:srgbClr val="FF0000"/>
                </a:solidFill>
                <a:latin typeface="Arial" panose="020B0604020202020204" pitchFamily="34" charset="0"/>
              </a:rPr>
              <a:t> </a:t>
            </a:r>
          </a:p>
        </p:txBody>
      </p:sp>
      <p:sp>
        <p:nvSpPr>
          <p:cNvPr id="5" name="Rectangle 5"/>
          <p:cNvSpPr>
            <a:spLocks noChangeArrowheads="1"/>
          </p:cNvSpPr>
          <p:nvPr/>
        </p:nvSpPr>
        <p:spPr bwMode="auto">
          <a:xfrm>
            <a:off x="903288" y="1587500"/>
            <a:ext cx="420687"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63575">
              <a:defRPr sz="2400">
                <a:solidFill>
                  <a:schemeClr val="tx1"/>
                </a:solidFill>
                <a:latin typeface="Times New Roman" panose="02020603050405020304" pitchFamily="18" charset="0"/>
              </a:defRPr>
            </a:lvl1pPr>
            <a:lvl2pPr marL="579438" defTabSz="663575">
              <a:defRPr sz="2400">
                <a:solidFill>
                  <a:schemeClr val="tx1"/>
                </a:solidFill>
                <a:latin typeface="Times New Roman" panose="02020603050405020304" pitchFamily="18" charset="0"/>
              </a:defRPr>
            </a:lvl2pPr>
            <a:lvl3pPr marL="1155700" defTabSz="663575">
              <a:defRPr sz="2400">
                <a:solidFill>
                  <a:schemeClr val="tx1"/>
                </a:solidFill>
                <a:latin typeface="Times New Roman" panose="02020603050405020304" pitchFamily="18" charset="0"/>
              </a:defRPr>
            </a:lvl3pPr>
            <a:lvl4pPr marL="1736725" defTabSz="663575">
              <a:defRPr sz="2400">
                <a:solidFill>
                  <a:schemeClr val="tx1"/>
                </a:solidFill>
                <a:latin typeface="Times New Roman" panose="02020603050405020304" pitchFamily="18" charset="0"/>
              </a:defRPr>
            </a:lvl4pPr>
            <a:lvl5pPr marL="2314575" defTabSz="663575">
              <a:defRPr sz="2400">
                <a:solidFill>
                  <a:schemeClr val="tx1"/>
                </a:solidFill>
                <a:latin typeface="Times New Roman" panose="02020603050405020304" pitchFamily="18" charset="0"/>
              </a:defRPr>
            </a:lvl5pPr>
            <a:lvl6pPr marL="2771775" defTabSz="663575" eaLnBrk="0" fontAlgn="base" hangingPunct="0">
              <a:spcBef>
                <a:spcPct val="0"/>
              </a:spcBef>
              <a:spcAft>
                <a:spcPct val="0"/>
              </a:spcAft>
              <a:defRPr sz="2400">
                <a:solidFill>
                  <a:schemeClr val="tx1"/>
                </a:solidFill>
                <a:latin typeface="Times New Roman" panose="02020603050405020304" pitchFamily="18" charset="0"/>
              </a:defRPr>
            </a:lvl6pPr>
            <a:lvl7pPr marL="3228975" defTabSz="663575" eaLnBrk="0" fontAlgn="base" hangingPunct="0">
              <a:spcBef>
                <a:spcPct val="0"/>
              </a:spcBef>
              <a:spcAft>
                <a:spcPct val="0"/>
              </a:spcAft>
              <a:defRPr sz="2400">
                <a:solidFill>
                  <a:schemeClr val="tx1"/>
                </a:solidFill>
                <a:latin typeface="Times New Roman" panose="02020603050405020304" pitchFamily="18" charset="0"/>
              </a:defRPr>
            </a:lvl7pPr>
            <a:lvl8pPr marL="3686175" defTabSz="663575" eaLnBrk="0" fontAlgn="base" hangingPunct="0">
              <a:spcBef>
                <a:spcPct val="0"/>
              </a:spcBef>
              <a:spcAft>
                <a:spcPct val="0"/>
              </a:spcAft>
              <a:defRPr sz="2400">
                <a:solidFill>
                  <a:schemeClr val="tx1"/>
                </a:solidFill>
                <a:latin typeface="Times New Roman" panose="02020603050405020304" pitchFamily="18" charset="0"/>
              </a:defRPr>
            </a:lvl8pPr>
            <a:lvl9pPr marL="4143375" defTabSz="663575"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lnSpc>
                <a:spcPts val="3400"/>
              </a:lnSpc>
              <a:spcBef>
                <a:spcPct val="20000"/>
              </a:spcBef>
              <a:spcAft>
                <a:spcPct val="0"/>
              </a:spcAft>
              <a:defRPr/>
            </a:pPr>
            <a:r>
              <a:rPr lang="en-US" altLang="sv-SE">
                <a:solidFill>
                  <a:srgbClr val="FF0000"/>
                </a:solidFill>
                <a:latin typeface="Arial" panose="020B0604020202020204" pitchFamily="34" charset="0"/>
              </a:rPr>
              <a:t>     </a:t>
            </a:r>
          </a:p>
        </p:txBody>
      </p:sp>
      <p:sp>
        <p:nvSpPr>
          <p:cNvPr id="6" name="Rectangle 6"/>
          <p:cNvSpPr>
            <a:spLocks noChangeArrowheads="1"/>
          </p:cNvSpPr>
          <p:nvPr/>
        </p:nvSpPr>
        <p:spPr bwMode="auto">
          <a:xfrm>
            <a:off x="1322388" y="1631950"/>
            <a:ext cx="7461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81038">
              <a:defRPr sz="2400">
                <a:solidFill>
                  <a:schemeClr val="tx1"/>
                </a:solidFill>
                <a:latin typeface="Times New Roman" panose="02020603050405020304" pitchFamily="18" charset="0"/>
              </a:defRPr>
            </a:lvl1pPr>
            <a:lvl2pPr marL="511175" defTabSz="681038">
              <a:defRPr sz="2400">
                <a:solidFill>
                  <a:schemeClr val="tx1"/>
                </a:solidFill>
                <a:latin typeface="Times New Roman" panose="02020603050405020304" pitchFamily="18" charset="0"/>
              </a:defRPr>
            </a:lvl2pPr>
            <a:lvl3pPr marL="1022350" defTabSz="681038">
              <a:defRPr sz="2400">
                <a:solidFill>
                  <a:schemeClr val="tx1"/>
                </a:solidFill>
                <a:latin typeface="Times New Roman" panose="02020603050405020304" pitchFamily="18" charset="0"/>
              </a:defRPr>
            </a:lvl3pPr>
            <a:lvl4pPr marL="1535113" defTabSz="681038">
              <a:defRPr sz="2400">
                <a:solidFill>
                  <a:schemeClr val="tx1"/>
                </a:solidFill>
                <a:latin typeface="Times New Roman" panose="02020603050405020304" pitchFamily="18" charset="0"/>
              </a:defRPr>
            </a:lvl4pPr>
            <a:lvl5pPr marL="2044700" defTabSz="681038">
              <a:defRPr sz="2400">
                <a:solidFill>
                  <a:schemeClr val="tx1"/>
                </a:solidFill>
                <a:latin typeface="Times New Roman" panose="02020603050405020304" pitchFamily="18" charset="0"/>
              </a:defRPr>
            </a:lvl5pPr>
            <a:lvl6pPr marL="2501900" defTabSz="681038" eaLnBrk="0" fontAlgn="base" hangingPunct="0">
              <a:spcBef>
                <a:spcPct val="0"/>
              </a:spcBef>
              <a:spcAft>
                <a:spcPct val="0"/>
              </a:spcAft>
              <a:defRPr sz="2400">
                <a:solidFill>
                  <a:schemeClr val="tx1"/>
                </a:solidFill>
                <a:latin typeface="Times New Roman" panose="02020603050405020304" pitchFamily="18" charset="0"/>
              </a:defRPr>
            </a:lvl6pPr>
            <a:lvl7pPr marL="2959100" defTabSz="681038" eaLnBrk="0" fontAlgn="base" hangingPunct="0">
              <a:spcBef>
                <a:spcPct val="0"/>
              </a:spcBef>
              <a:spcAft>
                <a:spcPct val="0"/>
              </a:spcAft>
              <a:defRPr sz="2400">
                <a:solidFill>
                  <a:schemeClr val="tx1"/>
                </a:solidFill>
                <a:latin typeface="Times New Roman" panose="02020603050405020304" pitchFamily="18" charset="0"/>
              </a:defRPr>
            </a:lvl7pPr>
            <a:lvl8pPr marL="3416300" defTabSz="681038" eaLnBrk="0" fontAlgn="base" hangingPunct="0">
              <a:spcBef>
                <a:spcPct val="0"/>
              </a:spcBef>
              <a:spcAft>
                <a:spcPct val="0"/>
              </a:spcAft>
              <a:defRPr sz="2400">
                <a:solidFill>
                  <a:schemeClr val="tx1"/>
                </a:solidFill>
                <a:latin typeface="Times New Roman" panose="02020603050405020304" pitchFamily="18" charset="0"/>
              </a:defRPr>
            </a:lvl8pPr>
            <a:lvl9pPr marL="3873500" defTabSz="681038"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lnSpc>
                <a:spcPts val="3000"/>
              </a:lnSpc>
              <a:spcBef>
                <a:spcPct val="20000"/>
              </a:spcBef>
              <a:spcAft>
                <a:spcPct val="0"/>
              </a:spcAft>
              <a:defRPr/>
            </a:pPr>
            <a:r>
              <a:rPr lang="en-US" altLang="sv-SE" sz="2100">
                <a:solidFill>
                  <a:srgbClr val="FFCC00"/>
                </a:solidFill>
                <a:latin typeface="Arial" panose="020B0604020202020204" pitchFamily="34" charset="0"/>
              </a:rPr>
              <a:t> </a:t>
            </a:r>
          </a:p>
        </p:txBody>
      </p:sp>
      <p:sp>
        <p:nvSpPr>
          <p:cNvPr id="7" name="Rectangle 7"/>
          <p:cNvSpPr>
            <a:spLocks noChangeArrowheads="1"/>
          </p:cNvSpPr>
          <p:nvPr/>
        </p:nvSpPr>
        <p:spPr bwMode="auto">
          <a:xfrm>
            <a:off x="1322388" y="1631950"/>
            <a:ext cx="37306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81038">
              <a:defRPr sz="2400">
                <a:solidFill>
                  <a:schemeClr val="tx1"/>
                </a:solidFill>
                <a:latin typeface="Times New Roman" panose="02020603050405020304" pitchFamily="18" charset="0"/>
              </a:defRPr>
            </a:lvl1pPr>
            <a:lvl2pPr marL="511175" defTabSz="681038">
              <a:defRPr sz="2400">
                <a:solidFill>
                  <a:schemeClr val="tx1"/>
                </a:solidFill>
                <a:latin typeface="Times New Roman" panose="02020603050405020304" pitchFamily="18" charset="0"/>
              </a:defRPr>
            </a:lvl2pPr>
            <a:lvl3pPr marL="1022350" defTabSz="681038">
              <a:defRPr sz="2400">
                <a:solidFill>
                  <a:schemeClr val="tx1"/>
                </a:solidFill>
                <a:latin typeface="Times New Roman" panose="02020603050405020304" pitchFamily="18" charset="0"/>
              </a:defRPr>
            </a:lvl3pPr>
            <a:lvl4pPr marL="1535113" defTabSz="681038">
              <a:defRPr sz="2400">
                <a:solidFill>
                  <a:schemeClr val="tx1"/>
                </a:solidFill>
                <a:latin typeface="Times New Roman" panose="02020603050405020304" pitchFamily="18" charset="0"/>
              </a:defRPr>
            </a:lvl4pPr>
            <a:lvl5pPr marL="2044700" defTabSz="681038">
              <a:defRPr sz="2400">
                <a:solidFill>
                  <a:schemeClr val="tx1"/>
                </a:solidFill>
                <a:latin typeface="Times New Roman" panose="02020603050405020304" pitchFamily="18" charset="0"/>
              </a:defRPr>
            </a:lvl5pPr>
            <a:lvl6pPr marL="2501900" defTabSz="681038" eaLnBrk="0" fontAlgn="base" hangingPunct="0">
              <a:spcBef>
                <a:spcPct val="0"/>
              </a:spcBef>
              <a:spcAft>
                <a:spcPct val="0"/>
              </a:spcAft>
              <a:defRPr sz="2400">
                <a:solidFill>
                  <a:schemeClr val="tx1"/>
                </a:solidFill>
                <a:latin typeface="Times New Roman" panose="02020603050405020304" pitchFamily="18" charset="0"/>
              </a:defRPr>
            </a:lvl6pPr>
            <a:lvl7pPr marL="2959100" defTabSz="681038" eaLnBrk="0" fontAlgn="base" hangingPunct="0">
              <a:spcBef>
                <a:spcPct val="0"/>
              </a:spcBef>
              <a:spcAft>
                <a:spcPct val="0"/>
              </a:spcAft>
              <a:defRPr sz="2400">
                <a:solidFill>
                  <a:schemeClr val="tx1"/>
                </a:solidFill>
                <a:latin typeface="Times New Roman" panose="02020603050405020304" pitchFamily="18" charset="0"/>
              </a:defRPr>
            </a:lvl7pPr>
            <a:lvl8pPr marL="3416300" defTabSz="681038" eaLnBrk="0" fontAlgn="base" hangingPunct="0">
              <a:spcBef>
                <a:spcPct val="0"/>
              </a:spcBef>
              <a:spcAft>
                <a:spcPct val="0"/>
              </a:spcAft>
              <a:defRPr sz="2400">
                <a:solidFill>
                  <a:schemeClr val="tx1"/>
                </a:solidFill>
                <a:latin typeface="Times New Roman" panose="02020603050405020304" pitchFamily="18" charset="0"/>
              </a:defRPr>
            </a:lvl8pPr>
            <a:lvl9pPr marL="3873500" defTabSz="681038"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lnSpc>
                <a:spcPts val="3000"/>
              </a:lnSpc>
              <a:spcBef>
                <a:spcPct val="20000"/>
              </a:spcBef>
              <a:spcAft>
                <a:spcPct val="0"/>
              </a:spcAft>
              <a:defRPr/>
            </a:pPr>
            <a:r>
              <a:rPr lang="en-US" altLang="sv-SE" sz="2100">
                <a:solidFill>
                  <a:srgbClr val="FFCC00"/>
                </a:solidFill>
                <a:latin typeface="Arial" panose="020B0604020202020204" pitchFamily="34" charset="0"/>
              </a:rPr>
              <a:t>     </a:t>
            </a:r>
          </a:p>
        </p:txBody>
      </p:sp>
      <p:sp>
        <p:nvSpPr>
          <p:cNvPr id="8" name="AutoShape 15"/>
          <p:cNvSpPr>
            <a:spLocks noChangeArrowheads="1"/>
          </p:cNvSpPr>
          <p:nvPr userDrawn="1"/>
        </p:nvSpPr>
        <p:spPr bwMode="auto">
          <a:xfrm flipH="1">
            <a:off x="7670800" y="266700"/>
            <a:ext cx="1019175" cy="6591300"/>
          </a:xfrm>
          <a:prstGeom prst="moon">
            <a:avLst>
              <a:gd name="adj" fmla="val 21806"/>
            </a:avLst>
          </a:prstGeom>
          <a:gradFill rotWithShape="1">
            <a:gsLst>
              <a:gs pos="0">
                <a:srgbClr val="FFFF66"/>
              </a:gs>
              <a:gs pos="100000">
                <a:schemeClr val="accent1"/>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0" fontAlgn="base" hangingPunct="0">
              <a:spcBef>
                <a:spcPct val="0"/>
              </a:spcBef>
              <a:spcAft>
                <a:spcPct val="0"/>
              </a:spcAft>
              <a:defRPr/>
            </a:pPr>
            <a:endParaRPr lang="sv-SE" altLang="sv-SE">
              <a:solidFill>
                <a:srgbClr val="000000"/>
              </a:solidFill>
            </a:endParaRPr>
          </a:p>
        </p:txBody>
      </p:sp>
      <p:graphicFrame>
        <p:nvGraphicFramePr>
          <p:cNvPr id="9" name="Object 21"/>
          <p:cNvGraphicFramePr>
            <a:graphicFrameLocks noChangeAspect="1"/>
          </p:cNvGraphicFramePr>
          <p:nvPr userDrawn="1"/>
        </p:nvGraphicFramePr>
        <p:xfrm>
          <a:off x="0" y="1500188"/>
          <a:ext cx="8194675" cy="3449637"/>
        </p:xfrm>
        <a:graphic>
          <a:graphicData uri="http://schemas.openxmlformats.org/presentationml/2006/ole">
            <mc:AlternateContent xmlns:mc="http://schemas.openxmlformats.org/markup-compatibility/2006">
              <mc:Choice xmlns:v="urn:schemas-microsoft-com:vml" Requires="v">
                <p:oleObj spid="_x0000_s12476" r:id="rId3" imgW="4686954" imgH="1961905" progId="MSPhotoEd.3">
                  <p:embed/>
                </p:oleObj>
              </mc:Choice>
              <mc:Fallback>
                <p:oleObj r:id="rId3" imgW="4686954" imgH="1961905"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00188"/>
                        <a:ext cx="8194675" cy="344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0274" name="Rectangle 2"/>
          <p:cNvSpPr>
            <a:spLocks noGrp="1" noChangeArrowheads="1"/>
          </p:cNvSpPr>
          <p:nvPr>
            <p:ph type="ctrTitle"/>
          </p:nvPr>
        </p:nvSpPr>
        <p:spPr>
          <a:xfrm>
            <a:off x="685800" y="1600200"/>
            <a:ext cx="7416800" cy="1470025"/>
          </a:xfrm>
        </p:spPr>
        <p:txBody>
          <a:bodyPr anchor="t"/>
          <a:lstStyle>
            <a:lvl1pPr algn="ctr">
              <a:defRPr sz="4000" b="1">
                <a:solidFill>
                  <a:schemeClr val="bg2"/>
                </a:solidFill>
              </a:defRPr>
            </a:lvl1pPr>
          </a:lstStyle>
          <a:p>
            <a:pPr lvl="0"/>
            <a:r>
              <a:rPr lang="en-US" altLang="sv-SE" noProof="0"/>
              <a:t>Click to edit Master title style</a:t>
            </a:r>
          </a:p>
        </p:txBody>
      </p:sp>
      <p:sp>
        <p:nvSpPr>
          <p:cNvPr id="310275" name="Rectangle 3"/>
          <p:cNvSpPr>
            <a:spLocks noGrp="1" noChangeArrowheads="1"/>
          </p:cNvSpPr>
          <p:nvPr>
            <p:ph type="subTitle" idx="1"/>
          </p:nvPr>
        </p:nvSpPr>
        <p:spPr>
          <a:xfrm>
            <a:off x="685800" y="3886200"/>
            <a:ext cx="7302500" cy="1752600"/>
          </a:xfrm>
        </p:spPr>
        <p:txBody>
          <a:bodyPr/>
          <a:lstStyle>
            <a:lvl1pPr marL="0" indent="0" algn="ctr">
              <a:buFont typeface="Wingdings" panose="05000000000000000000" pitchFamily="2" charset="2"/>
              <a:buNone/>
              <a:defRPr>
                <a:solidFill>
                  <a:schemeClr val="bg2"/>
                </a:solidFill>
              </a:defRPr>
            </a:lvl1pPr>
          </a:lstStyle>
          <a:p>
            <a:pPr lvl="0"/>
            <a:r>
              <a:rPr lang="en-US" altLang="sv-SE" noProof="0"/>
              <a:t>Click to edit Master subtitle style</a:t>
            </a:r>
          </a:p>
        </p:txBody>
      </p:sp>
    </p:spTree>
    <p:extLst>
      <p:ext uri="{BB962C8B-B14F-4D97-AF65-F5344CB8AC3E}">
        <p14:creationId xmlns:p14="http://schemas.microsoft.com/office/powerpoint/2010/main" val="40628042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10035151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8"/>
            <a:ext cx="7886700" cy="2852737"/>
          </a:xfrm>
        </p:spPr>
        <p:txBody>
          <a:bodyPr/>
          <a:lstStyle>
            <a:lvl1pPr>
              <a:defRPr sz="6000"/>
            </a:lvl1pPr>
          </a:lstStyle>
          <a:p>
            <a:r>
              <a:rPr lang="sv-SE"/>
              <a:t>Klicka här för att ändra format</a:t>
            </a:r>
          </a:p>
        </p:txBody>
      </p:sp>
      <p:sp>
        <p:nvSpPr>
          <p:cNvPr id="3" name="Platshållare för tex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v-SE"/>
              <a:t>Redigera format för bakgrundstext</a:t>
            </a:r>
          </a:p>
        </p:txBody>
      </p:sp>
      <p:sp>
        <p:nvSpPr>
          <p:cNvPr id="4"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21807004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19100" y="1339850"/>
            <a:ext cx="3798888" cy="476885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370388" y="1339850"/>
            <a:ext cx="3798887" cy="476885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317072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r>
              <a:rPr lang="sv-SE"/>
              <a:t>2019-11-22</a:t>
            </a:r>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18502A6F-F851-4F0F-BD99-54FCF7EFDBE4}" type="slidenum">
              <a:rPr lang="sv-SE" smtClean="0"/>
              <a:t>‹#›</a:t>
            </a:fld>
            <a:endParaRPr lang="sv-SE"/>
          </a:p>
        </p:txBody>
      </p:sp>
    </p:spTree>
    <p:extLst>
      <p:ext uri="{BB962C8B-B14F-4D97-AF65-F5344CB8AC3E}">
        <p14:creationId xmlns:p14="http://schemas.microsoft.com/office/powerpoint/2010/main" val="40744632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30238" y="365125"/>
            <a:ext cx="7886700" cy="1325563"/>
          </a:xfrm>
        </p:spPr>
        <p:txBody>
          <a:bodyPr/>
          <a:lstStyle/>
          <a:p>
            <a:r>
              <a:rPr lang="sv-SE"/>
              <a:t>Klicka här för att ändra format</a:t>
            </a:r>
          </a:p>
        </p:txBody>
      </p:sp>
      <p:sp>
        <p:nvSpPr>
          <p:cNvPr id="3" name="Platshållare för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30238" y="2505075"/>
            <a:ext cx="386873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4629150" y="2505075"/>
            <a:ext cx="38877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13448010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24817802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3873186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457200"/>
            <a:ext cx="2949575" cy="1600200"/>
          </a:xfrm>
        </p:spPr>
        <p:txBody>
          <a:bodyPr/>
          <a:lstStyle>
            <a:lvl1pPr>
              <a:defRPr sz="3200"/>
            </a:lvl1pPr>
          </a:lstStyle>
          <a:p>
            <a:r>
              <a:rPr lang="sv-SE"/>
              <a:t>Klicka här för att ändra format</a:t>
            </a:r>
          </a:p>
        </p:txBody>
      </p:sp>
      <p:sp>
        <p:nvSpPr>
          <p:cNvPr id="3" name="Platshållare för innehåll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18407071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457200"/>
            <a:ext cx="2949575" cy="1600200"/>
          </a:xfrm>
        </p:spPr>
        <p:txBody>
          <a:bodyPr/>
          <a:lstStyle>
            <a:lvl1pPr>
              <a:defRPr sz="3200"/>
            </a:lvl1pPr>
          </a:lstStyle>
          <a:p>
            <a:r>
              <a:rPr lang="sv-SE"/>
              <a:t>Klicka här för att ändra format</a:t>
            </a:r>
          </a:p>
        </p:txBody>
      </p:sp>
      <p:sp>
        <p:nvSpPr>
          <p:cNvPr id="3" name="Platshållare för bild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7227332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6968140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229350" y="228600"/>
            <a:ext cx="1939925" cy="588010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06400" y="228600"/>
            <a:ext cx="5670550" cy="588010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3982269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4" name="Rectangle 4"/>
          <p:cNvSpPr>
            <a:spLocks noChangeArrowheads="1"/>
          </p:cNvSpPr>
          <p:nvPr/>
        </p:nvSpPr>
        <p:spPr bwMode="auto">
          <a:xfrm>
            <a:off x="903288" y="1587500"/>
            <a:ext cx="84137" cy="431800"/>
          </a:xfrm>
          <a:prstGeom prst="rect">
            <a:avLst/>
          </a:prstGeom>
          <a:noFill/>
          <a:ln>
            <a:noFill/>
          </a:ln>
          <a:effectLst/>
        </p:spPr>
        <p:txBody>
          <a:bodyPr wrap="none" lIns="0" tIns="0" rIns="0" bIns="0">
            <a:spAutoFit/>
          </a:bodyPr>
          <a:lstStyle>
            <a:lvl1pPr defTabSz="663575">
              <a:defRPr sz="2400">
                <a:solidFill>
                  <a:schemeClr val="tx1"/>
                </a:solidFill>
                <a:latin typeface="Times New Roman" panose="02020603050405020304" pitchFamily="18" charset="0"/>
              </a:defRPr>
            </a:lvl1pPr>
            <a:lvl2pPr marL="579438" defTabSz="663575">
              <a:defRPr sz="2400">
                <a:solidFill>
                  <a:schemeClr val="tx1"/>
                </a:solidFill>
                <a:latin typeface="Times New Roman" panose="02020603050405020304" pitchFamily="18" charset="0"/>
              </a:defRPr>
            </a:lvl2pPr>
            <a:lvl3pPr marL="1155700" defTabSz="663575">
              <a:defRPr sz="2400">
                <a:solidFill>
                  <a:schemeClr val="tx1"/>
                </a:solidFill>
                <a:latin typeface="Times New Roman" panose="02020603050405020304" pitchFamily="18" charset="0"/>
              </a:defRPr>
            </a:lvl3pPr>
            <a:lvl4pPr marL="1736725" defTabSz="663575">
              <a:defRPr sz="2400">
                <a:solidFill>
                  <a:schemeClr val="tx1"/>
                </a:solidFill>
                <a:latin typeface="Times New Roman" panose="02020603050405020304" pitchFamily="18" charset="0"/>
              </a:defRPr>
            </a:lvl4pPr>
            <a:lvl5pPr marL="2314575" defTabSz="663575">
              <a:defRPr sz="2400">
                <a:solidFill>
                  <a:schemeClr val="tx1"/>
                </a:solidFill>
                <a:latin typeface="Times New Roman" panose="02020603050405020304" pitchFamily="18" charset="0"/>
              </a:defRPr>
            </a:lvl5pPr>
            <a:lvl6pPr marL="2771775" defTabSz="663575" eaLnBrk="0" fontAlgn="base" hangingPunct="0">
              <a:spcBef>
                <a:spcPct val="0"/>
              </a:spcBef>
              <a:spcAft>
                <a:spcPct val="0"/>
              </a:spcAft>
              <a:defRPr sz="2400">
                <a:solidFill>
                  <a:schemeClr val="tx1"/>
                </a:solidFill>
                <a:latin typeface="Times New Roman" panose="02020603050405020304" pitchFamily="18" charset="0"/>
              </a:defRPr>
            </a:lvl6pPr>
            <a:lvl7pPr marL="3228975" defTabSz="663575" eaLnBrk="0" fontAlgn="base" hangingPunct="0">
              <a:spcBef>
                <a:spcPct val="0"/>
              </a:spcBef>
              <a:spcAft>
                <a:spcPct val="0"/>
              </a:spcAft>
              <a:defRPr sz="2400">
                <a:solidFill>
                  <a:schemeClr val="tx1"/>
                </a:solidFill>
                <a:latin typeface="Times New Roman" panose="02020603050405020304" pitchFamily="18" charset="0"/>
              </a:defRPr>
            </a:lvl7pPr>
            <a:lvl8pPr marL="3686175" defTabSz="663575" eaLnBrk="0" fontAlgn="base" hangingPunct="0">
              <a:spcBef>
                <a:spcPct val="0"/>
              </a:spcBef>
              <a:spcAft>
                <a:spcPct val="0"/>
              </a:spcAft>
              <a:defRPr sz="2400">
                <a:solidFill>
                  <a:schemeClr val="tx1"/>
                </a:solidFill>
                <a:latin typeface="Times New Roman" panose="02020603050405020304" pitchFamily="18" charset="0"/>
              </a:defRPr>
            </a:lvl8pPr>
            <a:lvl9pPr marL="4143375" defTabSz="663575"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lnSpc>
                <a:spcPts val="3400"/>
              </a:lnSpc>
              <a:spcBef>
                <a:spcPct val="20000"/>
              </a:spcBef>
              <a:spcAft>
                <a:spcPct val="0"/>
              </a:spcAft>
              <a:defRPr/>
            </a:pPr>
            <a:r>
              <a:rPr lang="en-US" altLang="sv-SE">
                <a:solidFill>
                  <a:srgbClr val="FF0000"/>
                </a:solidFill>
                <a:latin typeface="Arial" panose="020B0604020202020204" pitchFamily="34" charset="0"/>
              </a:rPr>
              <a:t> </a:t>
            </a:r>
          </a:p>
        </p:txBody>
      </p:sp>
      <p:sp>
        <p:nvSpPr>
          <p:cNvPr id="5" name="Rectangle 5"/>
          <p:cNvSpPr>
            <a:spLocks noChangeArrowheads="1"/>
          </p:cNvSpPr>
          <p:nvPr/>
        </p:nvSpPr>
        <p:spPr bwMode="auto">
          <a:xfrm>
            <a:off x="903288" y="1587500"/>
            <a:ext cx="420687" cy="431800"/>
          </a:xfrm>
          <a:prstGeom prst="rect">
            <a:avLst/>
          </a:prstGeom>
          <a:noFill/>
          <a:ln>
            <a:noFill/>
          </a:ln>
          <a:effectLst/>
        </p:spPr>
        <p:txBody>
          <a:bodyPr wrap="none" lIns="0" tIns="0" rIns="0" bIns="0">
            <a:spAutoFit/>
          </a:bodyPr>
          <a:lstStyle>
            <a:lvl1pPr defTabSz="663575">
              <a:defRPr sz="2400">
                <a:solidFill>
                  <a:schemeClr val="tx1"/>
                </a:solidFill>
                <a:latin typeface="Times New Roman" panose="02020603050405020304" pitchFamily="18" charset="0"/>
              </a:defRPr>
            </a:lvl1pPr>
            <a:lvl2pPr marL="579438" defTabSz="663575">
              <a:defRPr sz="2400">
                <a:solidFill>
                  <a:schemeClr val="tx1"/>
                </a:solidFill>
                <a:latin typeface="Times New Roman" panose="02020603050405020304" pitchFamily="18" charset="0"/>
              </a:defRPr>
            </a:lvl2pPr>
            <a:lvl3pPr marL="1155700" defTabSz="663575">
              <a:defRPr sz="2400">
                <a:solidFill>
                  <a:schemeClr val="tx1"/>
                </a:solidFill>
                <a:latin typeface="Times New Roman" panose="02020603050405020304" pitchFamily="18" charset="0"/>
              </a:defRPr>
            </a:lvl3pPr>
            <a:lvl4pPr marL="1736725" defTabSz="663575">
              <a:defRPr sz="2400">
                <a:solidFill>
                  <a:schemeClr val="tx1"/>
                </a:solidFill>
                <a:latin typeface="Times New Roman" panose="02020603050405020304" pitchFamily="18" charset="0"/>
              </a:defRPr>
            </a:lvl4pPr>
            <a:lvl5pPr marL="2314575" defTabSz="663575">
              <a:defRPr sz="2400">
                <a:solidFill>
                  <a:schemeClr val="tx1"/>
                </a:solidFill>
                <a:latin typeface="Times New Roman" panose="02020603050405020304" pitchFamily="18" charset="0"/>
              </a:defRPr>
            </a:lvl5pPr>
            <a:lvl6pPr marL="2771775" defTabSz="663575" eaLnBrk="0" fontAlgn="base" hangingPunct="0">
              <a:spcBef>
                <a:spcPct val="0"/>
              </a:spcBef>
              <a:spcAft>
                <a:spcPct val="0"/>
              </a:spcAft>
              <a:defRPr sz="2400">
                <a:solidFill>
                  <a:schemeClr val="tx1"/>
                </a:solidFill>
                <a:latin typeface="Times New Roman" panose="02020603050405020304" pitchFamily="18" charset="0"/>
              </a:defRPr>
            </a:lvl6pPr>
            <a:lvl7pPr marL="3228975" defTabSz="663575" eaLnBrk="0" fontAlgn="base" hangingPunct="0">
              <a:spcBef>
                <a:spcPct val="0"/>
              </a:spcBef>
              <a:spcAft>
                <a:spcPct val="0"/>
              </a:spcAft>
              <a:defRPr sz="2400">
                <a:solidFill>
                  <a:schemeClr val="tx1"/>
                </a:solidFill>
                <a:latin typeface="Times New Roman" panose="02020603050405020304" pitchFamily="18" charset="0"/>
              </a:defRPr>
            </a:lvl7pPr>
            <a:lvl8pPr marL="3686175" defTabSz="663575" eaLnBrk="0" fontAlgn="base" hangingPunct="0">
              <a:spcBef>
                <a:spcPct val="0"/>
              </a:spcBef>
              <a:spcAft>
                <a:spcPct val="0"/>
              </a:spcAft>
              <a:defRPr sz="2400">
                <a:solidFill>
                  <a:schemeClr val="tx1"/>
                </a:solidFill>
                <a:latin typeface="Times New Roman" panose="02020603050405020304" pitchFamily="18" charset="0"/>
              </a:defRPr>
            </a:lvl8pPr>
            <a:lvl9pPr marL="4143375" defTabSz="663575"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lnSpc>
                <a:spcPts val="3400"/>
              </a:lnSpc>
              <a:spcBef>
                <a:spcPct val="20000"/>
              </a:spcBef>
              <a:spcAft>
                <a:spcPct val="0"/>
              </a:spcAft>
              <a:defRPr/>
            </a:pPr>
            <a:r>
              <a:rPr lang="en-US" altLang="sv-SE">
                <a:solidFill>
                  <a:srgbClr val="FF0000"/>
                </a:solidFill>
                <a:latin typeface="Arial" panose="020B0604020202020204" pitchFamily="34" charset="0"/>
              </a:rPr>
              <a:t>     </a:t>
            </a:r>
          </a:p>
        </p:txBody>
      </p:sp>
      <p:sp>
        <p:nvSpPr>
          <p:cNvPr id="6" name="Rectangle 6"/>
          <p:cNvSpPr>
            <a:spLocks noChangeArrowheads="1"/>
          </p:cNvSpPr>
          <p:nvPr/>
        </p:nvSpPr>
        <p:spPr bwMode="auto">
          <a:xfrm>
            <a:off x="1322388" y="1631950"/>
            <a:ext cx="74612" cy="381000"/>
          </a:xfrm>
          <a:prstGeom prst="rect">
            <a:avLst/>
          </a:prstGeom>
          <a:noFill/>
          <a:ln>
            <a:noFill/>
          </a:ln>
          <a:effectLst/>
        </p:spPr>
        <p:txBody>
          <a:bodyPr wrap="none" lIns="0" tIns="0" rIns="0" bIns="0">
            <a:spAutoFit/>
          </a:bodyPr>
          <a:lstStyle>
            <a:lvl1pPr defTabSz="681038">
              <a:defRPr sz="2400">
                <a:solidFill>
                  <a:schemeClr val="tx1"/>
                </a:solidFill>
                <a:latin typeface="Times New Roman" panose="02020603050405020304" pitchFamily="18" charset="0"/>
              </a:defRPr>
            </a:lvl1pPr>
            <a:lvl2pPr marL="511175" defTabSz="681038">
              <a:defRPr sz="2400">
                <a:solidFill>
                  <a:schemeClr val="tx1"/>
                </a:solidFill>
                <a:latin typeface="Times New Roman" panose="02020603050405020304" pitchFamily="18" charset="0"/>
              </a:defRPr>
            </a:lvl2pPr>
            <a:lvl3pPr marL="1022350" defTabSz="681038">
              <a:defRPr sz="2400">
                <a:solidFill>
                  <a:schemeClr val="tx1"/>
                </a:solidFill>
                <a:latin typeface="Times New Roman" panose="02020603050405020304" pitchFamily="18" charset="0"/>
              </a:defRPr>
            </a:lvl3pPr>
            <a:lvl4pPr marL="1535113" defTabSz="681038">
              <a:defRPr sz="2400">
                <a:solidFill>
                  <a:schemeClr val="tx1"/>
                </a:solidFill>
                <a:latin typeface="Times New Roman" panose="02020603050405020304" pitchFamily="18" charset="0"/>
              </a:defRPr>
            </a:lvl4pPr>
            <a:lvl5pPr marL="2044700" defTabSz="681038">
              <a:defRPr sz="2400">
                <a:solidFill>
                  <a:schemeClr val="tx1"/>
                </a:solidFill>
                <a:latin typeface="Times New Roman" panose="02020603050405020304" pitchFamily="18" charset="0"/>
              </a:defRPr>
            </a:lvl5pPr>
            <a:lvl6pPr marL="2501900" defTabSz="681038" eaLnBrk="0" fontAlgn="base" hangingPunct="0">
              <a:spcBef>
                <a:spcPct val="0"/>
              </a:spcBef>
              <a:spcAft>
                <a:spcPct val="0"/>
              </a:spcAft>
              <a:defRPr sz="2400">
                <a:solidFill>
                  <a:schemeClr val="tx1"/>
                </a:solidFill>
                <a:latin typeface="Times New Roman" panose="02020603050405020304" pitchFamily="18" charset="0"/>
              </a:defRPr>
            </a:lvl6pPr>
            <a:lvl7pPr marL="2959100" defTabSz="681038" eaLnBrk="0" fontAlgn="base" hangingPunct="0">
              <a:spcBef>
                <a:spcPct val="0"/>
              </a:spcBef>
              <a:spcAft>
                <a:spcPct val="0"/>
              </a:spcAft>
              <a:defRPr sz="2400">
                <a:solidFill>
                  <a:schemeClr val="tx1"/>
                </a:solidFill>
                <a:latin typeface="Times New Roman" panose="02020603050405020304" pitchFamily="18" charset="0"/>
              </a:defRPr>
            </a:lvl7pPr>
            <a:lvl8pPr marL="3416300" defTabSz="681038" eaLnBrk="0" fontAlgn="base" hangingPunct="0">
              <a:spcBef>
                <a:spcPct val="0"/>
              </a:spcBef>
              <a:spcAft>
                <a:spcPct val="0"/>
              </a:spcAft>
              <a:defRPr sz="2400">
                <a:solidFill>
                  <a:schemeClr val="tx1"/>
                </a:solidFill>
                <a:latin typeface="Times New Roman" panose="02020603050405020304" pitchFamily="18" charset="0"/>
              </a:defRPr>
            </a:lvl8pPr>
            <a:lvl9pPr marL="3873500" defTabSz="681038"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lnSpc>
                <a:spcPts val="3000"/>
              </a:lnSpc>
              <a:spcBef>
                <a:spcPct val="20000"/>
              </a:spcBef>
              <a:spcAft>
                <a:spcPct val="0"/>
              </a:spcAft>
              <a:defRPr/>
            </a:pPr>
            <a:r>
              <a:rPr lang="en-US" altLang="sv-SE" sz="2100">
                <a:solidFill>
                  <a:srgbClr val="FFCC00"/>
                </a:solidFill>
                <a:latin typeface="Arial" panose="020B0604020202020204" pitchFamily="34" charset="0"/>
              </a:rPr>
              <a:t> </a:t>
            </a:r>
          </a:p>
        </p:txBody>
      </p:sp>
      <p:sp>
        <p:nvSpPr>
          <p:cNvPr id="7" name="Rectangle 7"/>
          <p:cNvSpPr>
            <a:spLocks noChangeArrowheads="1"/>
          </p:cNvSpPr>
          <p:nvPr/>
        </p:nvSpPr>
        <p:spPr bwMode="auto">
          <a:xfrm>
            <a:off x="1322388" y="1631950"/>
            <a:ext cx="373062" cy="381000"/>
          </a:xfrm>
          <a:prstGeom prst="rect">
            <a:avLst/>
          </a:prstGeom>
          <a:noFill/>
          <a:ln>
            <a:noFill/>
          </a:ln>
          <a:effectLst/>
        </p:spPr>
        <p:txBody>
          <a:bodyPr wrap="none" lIns="0" tIns="0" rIns="0" bIns="0">
            <a:spAutoFit/>
          </a:bodyPr>
          <a:lstStyle>
            <a:lvl1pPr defTabSz="681038">
              <a:defRPr sz="2400">
                <a:solidFill>
                  <a:schemeClr val="tx1"/>
                </a:solidFill>
                <a:latin typeface="Times New Roman" panose="02020603050405020304" pitchFamily="18" charset="0"/>
              </a:defRPr>
            </a:lvl1pPr>
            <a:lvl2pPr marL="511175" defTabSz="681038">
              <a:defRPr sz="2400">
                <a:solidFill>
                  <a:schemeClr val="tx1"/>
                </a:solidFill>
                <a:latin typeface="Times New Roman" panose="02020603050405020304" pitchFamily="18" charset="0"/>
              </a:defRPr>
            </a:lvl2pPr>
            <a:lvl3pPr marL="1022350" defTabSz="681038">
              <a:defRPr sz="2400">
                <a:solidFill>
                  <a:schemeClr val="tx1"/>
                </a:solidFill>
                <a:latin typeface="Times New Roman" panose="02020603050405020304" pitchFamily="18" charset="0"/>
              </a:defRPr>
            </a:lvl3pPr>
            <a:lvl4pPr marL="1535113" defTabSz="681038">
              <a:defRPr sz="2400">
                <a:solidFill>
                  <a:schemeClr val="tx1"/>
                </a:solidFill>
                <a:latin typeface="Times New Roman" panose="02020603050405020304" pitchFamily="18" charset="0"/>
              </a:defRPr>
            </a:lvl4pPr>
            <a:lvl5pPr marL="2044700" defTabSz="681038">
              <a:defRPr sz="2400">
                <a:solidFill>
                  <a:schemeClr val="tx1"/>
                </a:solidFill>
                <a:latin typeface="Times New Roman" panose="02020603050405020304" pitchFamily="18" charset="0"/>
              </a:defRPr>
            </a:lvl5pPr>
            <a:lvl6pPr marL="2501900" defTabSz="681038" eaLnBrk="0" fontAlgn="base" hangingPunct="0">
              <a:spcBef>
                <a:spcPct val="0"/>
              </a:spcBef>
              <a:spcAft>
                <a:spcPct val="0"/>
              </a:spcAft>
              <a:defRPr sz="2400">
                <a:solidFill>
                  <a:schemeClr val="tx1"/>
                </a:solidFill>
                <a:latin typeface="Times New Roman" panose="02020603050405020304" pitchFamily="18" charset="0"/>
              </a:defRPr>
            </a:lvl6pPr>
            <a:lvl7pPr marL="2959100" defTabSz="681038" eaLnBrk="0" fontAlgn="base" hangingPunct="0">
              <a:spcBef>
                <a:spcPct val="0"/>
              </a:spcBef>
              <a:spcAft>
                <a:spcPct val="0"/>
              </a:spcAft>
              <a:defRPr sz="2400">
                <a:solidFill>
                  <a:schemeClr val="tx1"/>
                </a:solidFill>
                <a:latin typeface="Times New Roman" panose="02020603050405020304" pitchFamily="18" charset="0"/>
              </a:defRPr>
            </a:lvl7pPr>
            <a:lvl8pPr marL="3416300" defTabSz="681038" eaLnBrk="0" fontAlgn="base" hangingPunct="0">
              <a:spcBef>
                <a:spcPct val="0"/>
              </a:spcBef>
              <a:spcAft>
                <a:spcPct val="0"/>
              </a:spcAft>
              <a:defRPr sz="2400">
                <a:solidFill>
                  <a:schemeClr val="tx1"/>
                </a:solidFill>
                <a:latin typeface="Times New Roman" panose="02020603050405020304" pitchFamily="18" charset="0"/>
              </a:defRPr>
            </a:lvl8pPr>
            <a:lvl9pPr marL="3873500" defTabSz="681038"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lnSpc>
                <a:spcPts val="3000"/>
              </a:lnSpc>
              <a:spcBef>
                <a:spcPct val="20000"/>
              </a:spcBef>
              <a:spcAft>
                <a:spcPct val="0"/>
              </a:spcAft>
              <a:defRPr/>
            </a:pPr>
            <a:r>
              <a:rPr lang="en-US" altLang="sv-SE" sz="2100">
                <a:solidFill>
                  <a:srgbClr val="FFCC00"/>
                </a:solidFill>
                <a:latin typeface="Arial" panose="020B0604020202020204" pitchFamily="34" charset="0"/>
              </a:rPr>
              <a:t>     </a:t>
            </a:r>
          </a:p>
        </p:txBody>
      </p:sp>
      <p:sp>
        <p:nvSpPr>
          <p:cNvPr id="8" name="AutoShape 15"/>
          <p:cNvSpPr>
            <a:spLocks noChangeArrowheads="1"/>
          </p:cNvSpPr>
          <p:nvPr userDrawn="1"/>
        </p:nvSpPr>
        <p:spPr bwMode="auto">
          <a:xfrm flipH="1">
            <a:off x="7670800" y="266700"/>
            <a:ext cx="1019175" cy="6591300"/>
          </a:xfrm>
          <a:prstGeom prst="moon">
            <a:avLst>
              <a:gd name="adj" fmla="val 21806"/>
            </a:avLst>
          </a:prstGeom>
          <a:gradFill rotWithShape="1">
            <a:gsLst>
              <a:gs pos="0">
                <a:srgbClr val="FFFF66"/>
              </a:gs>
              <a:gs pos="100000">
                <a:schemeClr val="accent1"/>
              </a:gs>
            </a:gsLst>
            <a:lin ang="0" scaled="1"/>
          </a:gradFill>
          <a:ln>
            <a:noFill/>
          </a:ln>
          <a:effec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0" fontAlgn="base" hangingPunct="0">
              <a:spcBef>
                <a:spcPct val="0"/>
              </a:spcBef>
              <a:spcAft>
                <a:spcPct val="0"/>
              </a:spcAft>
              <a:defRPr/>
            </a:pPr>
            <a:endParaRPr lang="sv-SE" altLang="sv-SE">
              <a:solidFill>
                <a:srgbClr val="000000"/>
              </a:solidFill>
            </a:endParaRPr>
          </a:p>
        </p:txBody>
      </p:sp>
      <p:graphicFrame>
        <p:nvGraphicFramePr>
          <p:cNvPr id="9" name="Object 21"/>
          <p:cNvGraphicFramePr>
            <a:graphicFrameLocks noChangeAspect="1"/>
          </p:cNvGraphicFramePr>
          <p:nvPr userDrawn="1"/>
        </p:nvGraphicFramePr>
        <p:xfrm>
          <a:off x="0" y="1500188"/>
          <a:ext cx="8194675" cy="3449637"/>
        </p:xfrm>
        <a:graphic>
          <a:graphicData uri="http://schemas.openxmlformats.org/presentationml/2006/ole">
            <mc:AlternateContent xmlns:mc="http://schemas.openxmlformats.org/markup-compatibility/2006">
              <mc:Choice xmlns:v="urn:schemas-microsoft-com:vml" Requires="v">
                <p:oleObj spid="_x0000_s14520" r:id="rId3" imgW="4686954" imgH="1961905" progId="MSPhotoEd.3">
                  <p:embed/>
                </p:oleObj>
              </mc:Choice>
              <mc:Fallback>
                <p:oleObj r:id="rId3" imgW="4686954" imgH="1961905"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00188"/>
                        <a:ext cx="8194675" cy="344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0274" name="Rectangle 2"/>
          <p:cNvSpPr>
            <a:spLocks noGrp="1" noChangeArrowheads="1"/>
          </p:cNvSpPr>
          <p:nvPr>
            <p:ph type="ctrTitle"/>
          </p:nvPr>
        </p:nvSpPr>
        <p:spPr>
          <a:xfrm>
            <a:off x="685800" y="1600200"/>
            <a:ext cx="7416800" cy="1470025"/>
          </a:xfrm>
        </p:spPr>
        <p:txBody>
          <a:bodyPr anchor="t"/>
          <a:lstStyle>
            <a:lvl1pPr algn="ctr">
              <a:defRPr sz="4000" b="1">
                <a:solidFill>
                  <a:schemeClr val="bg2"/>
                </a:solidFill>
              </a:defRPr>
            </a:lvl1pPr>
          </a:lstStyle>
          <a:p>
            <a:pPr lvl="0"/>
            <a:r>
              <a:rPr lang="en-US" altLang="sv-SE" noProof="0"/>
              <a:t>Click to edit Master title style</a:t>
            </a:r>
          </a:p>
        </p:txBody>
      </p:sp>
      <p:sp>
        <p:nvSpPr>
          <p:cNvPr id="310275" name="Rectangle 3"/>
          <p:cNvSpPr>
            <a:spLocks noGrp="1" noChangeArrowheads="1"/>
          </p:cNvSpPr>
          <p:nvPr>
            <p:ph type="subTitle" idx="1"/>
          </p:nvPr>
        </p:nvSpPr>
        <p:spPr>
          <a:xfrm>
            <a:off x="685800" y="3886200"/>
            <a:ext cx="7302500" cy="1752600"/>
          </a:xfrm>
        </p:spPr>
        <p:txBody>
          <a:bodyPr/>
          <a:lstStyle>
            <a:lvl1pPr marL="0" indent="0" algn="ctr">
              <a:buFont typeface="Wingdings" panose="05000000000000000000" pitchFamily="2" charset="2"/>
              <a:buNone/>
              <a:defRPr>
                <a:solidFill>
                  <a:schemeClr val="bg2"/>
                </a:solidFill>
              </a:defRPr>
            </a:lvl1pPr>
          </a:lstStyle>
          <a:p>
            <a:pPr lvl="0"/>
            <a:r>
              <a:rPr lang="en-US" altLang="sv-SE" noProof="0"/>
              <a:t>Click to edit Master subtitle style</a:t>
            </a:r>
          </a:p>
        </p:txBody>
      </p:sp>
    </p:spTree>
    <p:extLst>
      <p:ext uri="{BB962C8B-B14F-4D97-AF65-F5344CB8AC3E}">
        <p14:creationId xmlns:p14="http://schemas.microsoft.com/office/powerpoint/2010/main" val="22833183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33714960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8"/>
            <a:ext cx="7886700" cy="2852737"/>
          </a:xfrm>
        </p:spPr>
        <p:txBody>
          <a:bodyPr/>
          <a:lstStyle>
            <a:lvl1pPr>
              <a:defRPr sz="6000"/>
            </a:lvl1pPr>
          </a:lstStyle>
          <a:p>
            <a:r>
              <a:rPr lang="sv-SE"/>
              <a:t>Klicka här för att ändra format</a:t>
            </a:r>
          </a:p>
        </p:txBody>
      </p:sp>
      <p:sp>
        <p:nvSpPr>
          <p:cNvPr id="3" name="Platshållare för tex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v-SE"/>
              <a:t>Redigera format för bakgrundstext</a:t>
            </a:r>
          </a:p>
        </p:txBody>
      </p:sp>
      <p:sp>
        <p:nvSpPr>
          <p:cNvPr id="4"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246011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a:t>2019-11-22</a:t>
            </a:r>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18502A6F-F851-4F0F-BD99-54FCF7EFDBE4}" type="slidenum">
              <a:rPr lang="sv-SE" smtClean="0"/>
              <a:t>‹#›</a:t>
            </a:fld>
            <a:endParaRPr lang="sv-SE"/>
          </a:p>
        </p:txBody>
      </p:sp>
    </p:spTree>
    <p:extLst>
      <p:ext uri="{BB962C8B-B14F-4D97-AF65-F5344CB8AC3E}">
        <p14:creationId xmlns:p14="http://schemas.microsoft.com/office/powerpoint/2010/main" val="29340205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19100" y="1339850"/>
            <a:ext cx="3798888" cy="476885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370388" y="1339850"/>
            <a:ext cx="3798887" cy="476885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26004057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30238" y="365125"/>
            <a:ext cx="7886700" cy="1325563"/>
          </a:xfrm>
        </p:spPr>
        <p:txBody>
          <a:bodyPr/>
          <a:lstStyle/>
          <a:p>
            <a:r>
              <a:rPr lang="sv-SE"/>
              <a:t>Klicka här för att ändra format</a:t>
            </a:r>
          </a:p>
        </p:txBody>
      </p:sp>
      <p:sp>
        <p:nvSpPr>
          <p:cNvPr id="3" name="Platshållare för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30238" y="2505075"/>
            <a:ext cx="386873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4629150" y="2505075"/>
            <a:ext cx="38877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24813053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33520626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32334387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457200"/>
            <a:ext cx="2949575" cy="1600200"/>
          </a:xfrm>
        </p:spPr>
        <p:txBody>
          <a:bodyPr/>
          <a:lstStyle>
            <a:lvl1pPr>
              <a:defRPr sz="3200"/>
            </a:lvl1pPr>
          </a:lstStyle>
          <a:p>
            <a:r>
              <a:rPr lang="sv-SE"/>
              <a:t>Klicka här för att ändra format</a:t>
            </a:r>
          </a:p>
        </p:txBody>
      </p:sp>
      <p:sp>
        <p:nvSpPr>
          <p:cNvPr id="3" name="Platshållare för innehåll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26270953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457200"/>
            <a:ext cx="2949575" cy="1600200"/>
          </a:xfrm>
        </p:spPr>
        <p:txBody>
          <a:bodyPr/>
          <a:lstStyle>
            <a:lvl1pPr>
              <a:defRPr sz="3200"/>
            </a:lvl1pPr>
          </a:lstStyle>
          <a:p>
            <a:r>
              <a:rPr lang="sv-SE"/>
              <a:t>Klicka här för att ändra format</a:t>
            </a:r>
          </a:p>
        </p:txBody>
      </p:sp>
      <p:sp>
        <p:nvSpPr>
          <p:cNvPr id="3" name="Platshållare för bild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28023362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28923513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229350" y="228600"/>
            <a:ext cx="1939925" cy="588010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06400" y="228600"/>
            <a:ext cx="5670550" cy="588010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ctangle 13"/>
          <p:cNvSpPr>
            <a:spLocks noGrp="1" noChangeArrowheads="1"/>
          </p:cNvSpPr>
          <p:nvPr>
            <p:ph type="dt" sz="half" idx="10"/>
          </p:nvPr>
        </p:nvSpPr>
        <p:spPr>
          <a:ln/>
        </p:spPr>
        <p:txBody>
          <a:bodyPr/>
          <a:lstStyle>
            <a:lvl1pPr>
              <a:defRPr/>
            </a:lvl1pPr>
          </a:lstStyle>
          <a:p>
            <a:pPr>
              <a:defRPr/>
            </a:pPr>
            <a:r>
              <a:rPr lang="sv-SE" altLang="sv-SE">
                <a:solidFill>
                  <a:srgbClr val="000000"/>
                </a:solidFill>
              </a:rPr>
              <a:t>2019-11-22</a:t>
            </a:r>
            <a:endParaRPr lang="en-US" altLang="sv-SE">
              <a:solidFill>
                <a:srgbClr val="000000"/>
              </a:solidFill>
            </a:endParaRPr>
          </a:p>
        </p:txBody>
      </p:sp>
    </p:spTree>
    <p:extLst>
      <p:ext uri="{BB962C8B-B14F-4D97-AF65-F5344CB8AC3E}">
        <p14:creationId xmlns:p14="http://schemas.microsoft.com/office/powerpoint/2010/main" val="37179661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4" name="Rectangle 4"/>
          <p:cNvSpPr>
            <a:spLocks noChangeArrowheads="1"/>
          </p:cNvSpPr>
          <p:nvPr/>
        </p:nvSpPr>
        <p:spPr bwMode="auto">
          <a:xfrm>
            <a:off x="903288" y="1587500"/>
            <a:ext cx="84137" cy="431800"/>
          </a:xfrm>
          <a:prstGeom prst="rect">
            <a:avLst/>
          </a:prstGeom>
          <a:noFill/>
          <a:ln w="12700">
            <a:noFill/>
            <a:miter lim="800000"/>
            <a:headEnd/>
            <a:tailEnd/>
          </a:ln>
          <a:effectLst/>
        </p:spPr>
        <p:txBody>
          <a:bodyPr wrap="none" lIns="0" tIns="0" rIns="0" bIns="0">
            <a:spAutoFit/>
          </a:bodyPr>
          <a:lstStyle/>
          <a:p>
            <a:pPr defTabSz="663575" eaLnBrk="0" fontAlgn="base" hangingPunct="0">
              <a:lnSpc>
                <a:spcPts val="3400"/>
              </a:lnSpc>
              <a:spcBef>
                <a:spcPct val="20000"/>
              </a:spcBef>
              <a:spcAft>
                <a:spcPct val="0"/>
              </a:spcAft>
              <a:defRPr/>
            </a:pPr>
            <a:r>
              <a:rPr lang="en-US" sz="2400">
                <a:solidFill>
                  <a:srgbClr val="FF0000"/>
                </a:solidFill>
              </a:rPr>
              <a:t> </a:t>
            </a:r>
          </a:p>
        </p:txBody>
      </p:sp>
      <p:sp>
        <p:nvSpPr>
          <p:cNvPr id="5" name="Rectangle 5"/>
          <p:cNvSpPr>
            <a:spLocks noChangeArrowheads="1"/>
          </p:cNvSpPr>
          <p:nvPr/>
        </p:nvSpPr>
        <p:spPr bwMode="auto">
          <a:xfrm>
            <a:off x="903288" y="1587500"/>
            <a:ext cx="420687" cy="431800"/>
          </a:xfrm>
          <a:prstGeom prst="rect">
            <a:avLst/>
          </a:prstGeom>
          <a:noFill/>
          <a:ln w="12700">
            <a:noFill/>
            <a:miter lim="800000"/>
            <a:headEnd/>
            <a:tailEnd/>
          </a:ln>
          <a:effectLst/>
        </p:spPr>
        <p:txBody>
          <a:bodyPr wrap="none" lIns="0" tIns="0" rIns="0" bIns="0">
            <a:spAutoFit/>
          </a:bodyPr>
          <a:lstStyle/>
          <a:p>
            <a:pPr defTabSz="663575" eaLnBrk="0" fontAlgn="base" hangingPunct="0">
              <a:lnSpc>
                <a:spcPts val="3400"/>
              </a:lnSpc>
              <a:spcBef>
                <a:spcPct val="20000"/>
              </a:spcBef>
              <a:spcAft>
                <a:spcPct val="0"/>
              </a:spcAft>
              <a:defRPr/>
            </a:pPr>
            <a:r>
              <a:rPr lang="en-US" sz="2400">
                <a:solidFill>
                  <a:srgbClr val="FF0000"/>
                </a:solidFill>
              </a:rPr>
              <a:t>     </a:t>
            </a:r>
          </a:p>
        </p:txBody>
      </p:sp>
      <p:sp>
        <p:nvSpPr>
          <p:cNvPr id="6" name="Rectangle 6"/>
          <p:cNvSpPr>
            <a:spLocks noChangeArrowheads="1"/>
          </p:cNvSpPr>
          <p:nvPr/>
        </p:nvSpPr>
        <p:spPr bwMode="auto">
          <a:xfrm>
            <a:off x="1322388" y="1631950"/>
            <a:ext cx="74612" cy="381000"/>
          </a:xfrm>
          <a:prstGeom prst="rect">
            <a:avLst/>
          </a:prstGeom>
          <a:noFill/>
          <a:ln w="12700">
            <a:noFill/>
            <a:miter lim="800000"/>
            <a:headEnd/>
            <a:tailEnd/>
          </a:ln>
          <a:effectLst/>
        </p:spPr>
        <p:txBody>
          <a:bodyPr wrap="none" lIns="0" tIns="0" rIns="0" bIns="0">
            <a:spAutoFit/>
          </a:bodyPr>
          <a:lstStyle/>
          <a:p>
            <a:pPr defTabSz="681038" eaLnBrk="0" fontAlgn="base" hangingPunct="0">
              <a:lnSpc>
                <a:spcPts val="3000"/>
              </a:lnSpc>
              <a:spcBef>
                <a:spcPct val="20000"/>
              </a:spcBef>
              <a:spcAft>
                <a:spcPct val="0"/>
              </a:spcAft>
              <a:defRPr/>
            </a:pPr>
            <a:r>
              <a:rPr lang="en-US" sz="2100">
                <a:solidFill>
                  <a:srgbClr val="FFCC00"/>
                </a:solidFill>
              </a:rPr>
              <a:t> </a:t>
            </a:r>
          </a:p>
        </p:txBody>
      </p:sp>
      <p:sp>
        <p:nvSpPr>
          <p:cNvPr id="7" name="Rectangle 7"/>
          <p:cNvSpPr>
            <a:spLocks noChangeArrowheads="1"/>
          </p:cNvSpPr>
          <p:nvPr/>
        </p:nvSpPr>
        <p:spPr bwMode="auto">
          <a:xfrm>
            <a:off x="1322388" y="1631950"/>
            <a:ext cx="373062" cy="381000"/>
          </a:xfrm>
          <a:prstGeom prst="rect">
            <a:avLst/>
          </a:prstGeom>
          <a:noFill/>
          <a:ln w="12700">
            <a:noFill/>
            <a:miter lim="800000"/>
            <a:headEnd/>
            <a:tailEnd/>
          </a:ln>
          <a:effectLst/>
        </p:spPr>
        <p:txBody>
          <a:bodyPr wrap="none" lIns="0" tIns="0" rIns="0" bIns="0">
            <a:spAutoFit/>
          </a:bodyPr>
          <a:lstStyle/>
          <a:p>
            <a:pPr defTabSz="681038" eaLnBrk="0" fontAlgn="base" hangingPunct="0">
              <a:lnSpc>
                <a:spcPts val="3000"/>
              </a:lnSpc>
              <a:spcBef>
                <a:spcPct val="20000"/>
              </a:spcBef>
              <a:spcAft>
                <a:spcPct val="0"/>
              </a:spcAft>
              <a:defRPr/>
            </a:pPr>
            <a:r>
              <a:rPr lang="en-US" sz="2100">
                <a:solidFill>
                  <a:srgbClr val="FFCC00"/>
                </a:solidFill>
              </a:rPr>
              <a:t>     </a:t>
            </a:r>
          </a:p>
        </p:txBody>
      </p:sp>
      <p:sp>
        <p:nvSpPr>
          <p:cNvPr id="8" name="Rectangle 10"/>
          <p:cNvSpPr>
            <a:spLocks noChangeArrowheads="1"/>
          </p:cNvSpPr>
          <p:nvPr/>
        </p:nvSpPr>
        <p:spPr bwMode="auto">
          <a:xfrm>
            <a:off x="8477250" y="6311900"/>
            <a:ext cx="336550" cy="241300"/>
          </a:xfrm>
          <a:prstGeom prst="rect">
            <a:avLst/>
          </a:prstGeom>
          <a:noFill/>
          <a:ln w="12700">
            <a:noFill/>
            <a:miter lim="800000"/>
            <a:headEnd/>
            <a:tailEnd/>
          </a:ln>
          <a:effectLst/>
        </p:spPr>
        <p:txBody>
          <a:bodyPr wrap="none" lIns="90488" tIns="44450" rIns="90488" bIns="44450">
            <a:spAutoFit/>
          </a:bodyPr>
          <a:lstStyle/>
          <a:p>
            <a:pPr algn="r" defTabSz="762000" eaLnBrk="0" fontAlgn="base" hangingPunct="0">
              <a:spcBef>
                <a:spcPct val="0"/>
              </a:spcBef>
              <a:spcAft>
                <a:spcPct val="0"/>
              </a:spcAft>
              <a:defRPr/>
            </a:pPr>
            <a:fld id="{A8F53489-EB4F-4F4C-BFE2-C33C18810320}" type="slidenum">
              <a:rPr lang="en-US" sz="1000">
                <a:solidFill>
                  <a:srgbClr val="000000"/>
                </a:solidFill>
              </a:rPr>
              <a:pPr algn="r" defTabSz="762000" eaLnBrk="0" fontAlgn="base" hangingPunct="0">
                <a:spcBef>
                  <a:spcPct val="0"/>
                </a:spcBef>
                <a:spcAft>
                  <a:spcPct val="0"/>
                </a:spcAft>
                <a:defRPr/>
              </a:pPr>
              <a:t>‹#›</a:t>
            </a:fld>
            <a:endParaRPr lang="en-US" sz="1000">
              <a:solidFill>
                <a:srgbClr val="000000"/>
              </a:solidFill>
            </a:endParaRPr>
          </a:p>
        </p:txBody>
      </p:sp>
      <p:sp>
        <p:nvSpPr>
          <p:cNvPr id="310274" name="Rectangle 2"/>
          <p:cNvSpPr>
            <a:spLocks noGrp="1" noChangeArrowheads="1"/>
          </p:cNvSpPr>
          <p:nvPr>
            <p:ph type="ctrTitle"/>
          </p:nvPr>
        </p:nvSpPr>
        <p:spPr>
          <a:xfrm>
            <a:off x="685800" y="1600200"/>
            <a:ext cx="7416800" cy="1470025"/>
          </a:xfrm>
        </p:spPr>
        <p:txBody>
          <a:bodyPr anchor="t"/>
          <a:lstStyle>
            <a:lvl1pPr algn="ctr">
              <a:defRPr sz="4000" b="1">
                <a:solidFill>
                  <a:schemeClr val="bg2"/>
                </a:solidFill>
              </a:defRPr>
            </a:lvl1pPr>
          </a:lstStyle>
          <a:p>
            <a:r>
              <a:rPr lang="sv-SE"/>
              <a:t>Klicka här för att ändra format</a:t>
            </a:r>
            <a:endParaRPr lang="en-US"/>
          </a:p>
        </p:txBody>
      </p:sp>
      <p:sp>
        <p:nvSpPr>
          <p:cNvPr id="310275" name="Rectangle 3"/>
          <p:cNvSpPr>
            <a:spLocks noGrp="1" noChangeArrowheads="1"/>
          </p:cNvSpPr>
          <p:nvPr>
            <p:ph type="subTitle" idx="1"/>
          </p:nvPr>
        </p:nvSpPr>
        <p:spPr>
          <a:xfrm>
            <a:off x="685800" y="3886200"/>
            <a:ext cx="7302500" cy="1752600"/>
          </a:xfrm>
        </p:spPr>
        <p:txBody>
          <a:bodyPr/>
          <a:lstStyle>
            <a:lvl1pPr marL="0" indent="0" algn="ctr">
              <a:buFont typeface="Wingdings" pitchFamily="-80" charset="2"/>
              <a:buNone/>
              <a:defRPr>
                <a:solidFill>
                  <a:schemeClr val="bg2"/>
                </a:solidFill>
              </a:defRPr>
            </a:lvl1pPr>
          </a:lstStyle>
          <a:p>
            <a:r>
              <a:rPr lang="sv-SE"/>
              <a:t>Klicka här för att ändra format på underrubrik i bakgrunden</a:t>
            </a:r>
            <a:endParaRPr lang="en-US"/>
          </a:p>
        </p:txBody>
      </p:sp>
    </p:spTree>
    <p:extLst>
      <p:ext uri="{BB962C8B-B14F-4D97-AF65-F5344CB8AC3E}">
        <p14:creationId xmlns:p14="http://schemas.microsoft.com/office/powerpoint/2010/main" val="27131228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sv-SE"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33502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r>
              <a:rPr lang="sv-SE"/>
              <a:t>2019-11-22</a:t>
            </a:r>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18502A6F-F851-4F0F-BD99-54FCF7EFDBE4}" type="slidenum">
              <a:rPr lang="sv-SE" smtClean="0"/>
              <a:t>‹#›</a:t>
            </a:fld>
            <a:endParaRPr lang="sv-SE"/>
          </a:p>
        </p:txBody>
      </p:sp>
    </p:spTree>
    <p:extLst>
      <p:ext uri="{BB962C8B-B14F-4D97-AF65-F5344CB8AC3E}">
        <p14:creationId xmlns:p14="http://schemas.microsoft.com/office/powerpoint/2010/main" val="40037359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Tree>
    <p:extLst>
      <p:ext uri="{BB962C8B-B14F-4D97-AF65-F5344CB8AC3E}">
        <p14:creationId xmlns:p14="http://schemas.microsoft.com/office/powerpoint/2010/main" val="39632365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p>
        </p:txBody>
      </p:sp>
      <p:sp>
        <p:nvSpPr>
          <p:cNvPr id="3" name="Content Placeholder 2"/>
          <p:cNvSpPr>
            <a:spLocks noGrp="1"/>
          </p:cNvSpPr>
          <p:nvPr>
            <p:ph sz="half" idx="1"/>
          </p:nvPr>
        </p:nvSpPr>
        <p:spPr>
          <a:xfrm>
            <a:off x="419100" y="1339850"/>
            <a:ext cx="3798888" cy="4768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Content Placeholder 3"/>
          <p:cNvSpPr>
            <a:spLocks noGrp="1"/>
          </p:cNvSpPr>
          <p:nvPr>
            <p:ph sz="half" idx="2"/>
          </p:nvPr>
        </p:nvSpPr>
        <p:spPr>
          <a:xfrm>
            <a:off x="4370388" y="1339850"/>
            <a:ext cx="3798887" cy="4768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13"/>
          <p:cNvSpPr>
            <a:spLocks noGrp="1" noChangeArrowheads="1"/>
          </p:cNvSpPr>
          <p:nvPr>
            <p:ph type="dt" sz="half" idx="10"/>
          </p:nvPr>
        </p:nvSpPr>
        <p:spPr>
          <a:ln/>
        </p:spPr>
        <p:txBody>
          <a:bodyPr/>
          <a:lstStyle>
            <a:lvl1pPr>
              <a:defRPr/>
            </a:lvl1pPr>
          </a:lstStyle>
          <a:p>
            <a:pPr>
              <a:defRPr/>
            </a:pPr>
            <a:r>
              <a:rPr lang="sv-SE">
                <a:solidFill>
                  <a:srgbClr val="000000"/>
                </a:solidFill>
              </a:rPr>
              <a:t>2019-11-22</a:t>
            </a:r>
            <a:endParaRPr lang="en-US">
              <a:solidFill>
                <a:srgbClr val="000000"/>
              </a:solidFill>
            </a:endParaRPr>
          </a:p>
        </p:txBody>
      </p:sp>
    </p:spTree>
    <p:extLst>
      <p:ext uri="{BB962C8B-B14F-4D97-AF65-F5344CB8AC3E}">
        <p14:creationId xmlns:p14="http://schemas.microsoft.com/office/powerpoint/2010/main" val="33637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457200" y="187554"/>
            <a:ext cx="8229600" cy="1143000"/>
          </a:xfrm>
        </p:spPr>
        <p:txBody>
          <a:bodyPr/>
          <a:lstStyle>
            <a:lvl1pPr>
              <a:defRPr/>
            </a:lvl1pPr>
          </a:lstStyle>
          <a:p>
            <a:r>
              <a:rPr lang="sv-SE"/>
              <a:t>Klicka här för att ändra format</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13"/>
          <p:cNvSpPr>
            <a:spLocks noGrp="1" noChangeArrowheads="1"/>
          </p:cNvSpPr>
          <p:nvPr>
            <p:ph type="dt" sz="half" idx="10"/>
          </p:nvPr>
        </p:nvSpPr>
        <p:spPr>
          <a:ln/>
        </p:spPr>
        <p:txBody>
          <a:bodyPr/>
          <a:lstStyle>
            <a:lvl1pPr>
              <a:defRPr/>
            </a:lvl1pPr>
          </a:lstStyle>
          <a:p>
            <a:pPr>
              <a:defRPr/>
            </a:pPr>
            <a:r>
              <a:rPr lang="sv-SE">
                <a:solidFill>
                  <a:srgbClr val="000000"/>
                </a:solidFill>
              </a:rPr>
              <a:t>2019-11-22</a:t>
            </a:r>
            <a:endParaRPr lang="en-US">
              <a:solidFill>
                <a:srgbClr val="000000"/>
              </a:solidFill>
            </a:endParaRPr>
          </a:p>
        </p:txBody>
      </p:sp>
    </p:spTree>
    <p:extLst>
      <p:ext uri="{BB962C8B-B14F-4D97-AF65-F5344CB8AC3E}">
        <p14:creationId xmlns:p14="http://schemas.microsoft.com/office/powerpoint/2010/main" val="33684623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p>
        </p:txBody>
      </p:sp>
      <p:sp>
        <p:nvSpPr>
          <p:cNvPr id="3" name="Rectangle 13"/>
          <p:cNvSpPr>
            <a:spLocks noGrp="1" noChangeArrowheads="1"/>
          </p:cNvSpPr>
          <p:nvPr>
            <p:ph type="dt" sz="half" idx="10"/>
          </p:nvPr>
        </p:nvSpPr>
        <p:spPr>
          <a:ln/>
        </p:spPr>
        <p:txBody>
          <a:bodyPr/>
          <a:lstStyle>
            <a:lvl1pPr>
              <a:defRPr/>
            </a:lvl1pPr>
          </a:lstStyle>
          <a:p>
            <a:pPr>
              <a:defRPr/>
            </a:pPr>
            <a:r>
              <a:rPr lang="sv-SE">
                <a:solidFill>
                  <a:srgbClr val="000000"/>
                </a:solidFill>
              </a:rPr>
              <a:t>2019-11-22</a:t>
            </a:r>
            <a:endParaRPr lang="en-US">
              <a:solidFill>
                <a:srgbClr val="000000"/>
              </a:solidFill>
            </a:endParaRPr>
          </a:p>
        </p:txBody>
      </p:sp>
    </p:spTree>
    <p:extLst>
      <p:ext uri="{BB962C8B-B14F-4D97-AF65-F5344CB8AC3E}">
        <p14:creationId xmlns:p14="http://schemas.microsoft.com/office/powerpoint/2010/main" val="30778910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r>
              <a:rPr lang="sv-SE">
                <a:solidFill>
                  <a:srgbClr val="000000"/>
                </a:solidFill>
              </a:rPr>
              <a:t>2019-11-22</a:t>
            </a:r>
            <a:endParaRPr lang="en-US">
              <a:solidFill>
                <a:srgbClr val="000000"/>
              </a:solidFill>
            </a:endParaRPr>
          </a:p>
        </p:txBody>
      </p:sp>
    </p:spTree>
    <p:extLst>
      <p:ext uri="{BB962C8B-B14F-4D97-AF65-F5344CB8AC3E}">
        <p14:creationId xmlns:p14="http://schemas.microsoft.com/office/powerpoint/2010/main" val="35378931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sv-SE"/>
              <a:t>Klicka här för att ändra format</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13"/>
          <p:cNvSpPr>
            <a:spLocks noGrp="1" noChangeArrowheads="1"/>
          </p:cNvSpPr>
          <p:nvPr>
            <p:ph type="dt" sz="half" idx="10"/>
          </p:nvPr>
        </p:nvSpPr>
        <p:spPr>
          <a:ln/>
        </p:spPr>
        <p:txBody>
          <a:bodyPr/>
          <a:lstStyle>
            <a:lvl1pPr>
              <a:defRPr/>
            </a:lvl1pPr>
          </a:lstStyle>
          <a:p>
            <a:pPr>
              <a:defRPr/>
            </a:pPr>
            <a:r>
              <a:rPr lang="sv-SE">
                <a:solidFill>
                  <a:srgbClr val="000000"/>
                </a:solidFill>
              </a:rPr>
              <a:t>2019-11-22</a:t>
            </a:r>
            <a:endParaRPr lang="en-US">
              <a:solidFill>
                <a:srgbClr val="000000"/>
              </a:solidFill>
            </a:endParaRPr>
          </a:p>
        </p:txBody>
      </p:sp>
    </p:spTree>
    <p:extLst>
      <p:ext uri="{BB962C8B-B14F-4D97-AF65-F5344CB8AC3E}">
        <p14:creationId xmlns:p14="http://schemas.microsoft.com/office/powerpoint/2010/main" val="22318356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sv-SE"/>
              <a:t>Klicka här för att ändra format</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Rectangle 13"/>
          <p:cNvSpPr>
            <a:spLocks noGrp="1" noChangeArrowheads="1"/>
          </p:cNvSpPr>
          <p:nvPr>
            <p:ph type="dt" sz="half" idx="10"/>
          </p:nvPr>
        </p:nvSpPr>
        <p:spPr>
          <a:ln/>
        </p:spPr>
        <p:txBody>
          <a:bodyPr/>
          <a:lstStyle>
            <a:lvl1pPr>
              <a:defRPr/>
            </a:lvl1pPr>
          </a:lstStyle>
          <a:p>
            <a:pPr>
              <a:defRPr/>
            </a:pPr>
            <a:r>
              <a:rPr lang="sv-SE">
                <a:solidFill>
                  <a:srgbClr val="000000"/>
                </a:solidFill>
              </a:rPr>
              <a:t>2019-11-22</a:t>
            </a:r>
            <a:endParaRPr lang="en-US">
              <a:solidFill>
                <a:srgbClr val="000000"/>
              </a:solidFill>
            </a:endParaRPr>
          </a:p>
        </p:txBody>
      </p:sp>
    </p:spTree>
    <p:extLst>
      <p:ext uri="{BB962C8B-B14F-4D97-AF65-F5344CB8AC3E}">
        <p14:creationId xmlns:p14="http://schemas.microsoft.com/office/powerpoint/2010/main" val="42601581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13"/>
          <p:cNvSpPr>
            <a:spLocks noGrp="1" noChangeArrowheads="1"/>
          </p:cNvSpPr>
          <p:nvPr>
            <p:ph type="dt" sz="half" idx="10"/>
          </p:nvPr>
        </p:nvSpPr>
        <p:spPr>
          <a:ln/>
        </p:spPr>
        <p:txBody>
          <a:bodyPr/>
          <a:lstStyle>
            <a:lvl1pPr>
              <a:defRPr/>
            </a:lvl1pPr>
          </a:lstStyle>
          <a:p>
            <a:pPr>
              <a:defRPr/>
            </a:pPr>
            <a:r>
              <a:rPr lang="sv-SE">
                <a:solidFill>
                  <a:srgbClr val="000000"/>
                </a:solidFill>
              </a:rPr>
              <a:t>2019-11-22</a:t>
            </a:r>
            <a:endParaRPr lang="en-US">
              <a:solidFill>
                <a:srgbClr val="000000"/>
              </a:solidFill>
            </a:endParaRPr>
          </a:p>
        </p:txBody>
      </p:sp>
    </p:spTree>
    <p:extLst>
      <p:ext uri="{BB962C8B-B14F-4D97-AF65-F5344CB8AC3E}">
        <p14:creationId xmlns:p14="http://schemas.microsoft.com/office/powerpoint/2010/main" val="880222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350" y="228600"/>
            <a:ext cx="1939925" cy="5880100"/>
          </a:xfrm>
        </p:spPr>
        <p:txBody>
          <a:bodyPr vert="eaVert"/>
          <a:lstStyle/>
          <a:p>
            <a:r>
              <a:rPr lang="sv-SE"/>
              <a:t>Klicka här för att ändra format</a:t>
            </a:r>
          </a:p>
        </p:txBody>
      </p:sp>
      <p:sp>
        <p:nvSpPr>
          <p:cNvPr id="3" name="Vertical Text Placeholder 2"/>
          <p:cNvSpPr>
            <a:spLocks noGrp="1"/>
          </p:cNvSpPr>
          <p:nvPr>
            <p:ph type="body" orient="vert" idx="1"/>
          </p:nvPr>
        </p:nvSpPr>
        <p:spPr>
          <a:xfrm>
            <a:off x="406400" y="228600"/>
            <a:ext cx="5670550" cy="58801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13"/>
          <p:cNvSpPr>
            <a:spLocks noGrp="1" noChangeArrowheads="1"/>
          </p:cNvSpPr>
          <p:nvPr>
            <p:ph type="dt" sz="half" idx="10"/>
          </p:nvPr>
        </p:nvSpPr>
        <p:spPr>
          <a:ln/>
        </p:spPr>
        <p:txBody>
          <a:bodyPr/>
          <a:lstStyle>
            <a:lvl1pPr>
              <a:defRPr/>
            </a:lvl1pPr>
          </a:lstStyle>
          <a:p>
            <a:pPr>
              <a:defRPr/>
            </a:pPr>
            <a:r>
              <a:rPr lang="sv-SE">
                <a:solidFill>
                  <a:srgbClr val="000000"/>
                </a:solidFill>
              </a:rPr>
              <a:t>2019-11-22</a:t>
            </a:r>
            <a:endParaRPr lang="en-US">
              <a:solidFill>
                <a:srgbClr val="000000"/>
              </a:solidFill>
            </a:endParaRPr>
          </a:p>
        </p:txBody>
      </p:sp>
    </p:spTree>
    <p:extLst>
      <p:ext uri="{BB962C8B-B14F-4D97-AF65-F5344CB8AC3E}">
        <p14:creationId xmlns:p14="http://schemas.microsoft.com/office/powerpoint/2010/main" val="86218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r>
              <a:rPr lang="sv-SE"/>
              <a:t>2019-11-22</a:t>
            </a:r>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18502A6F-F851-4F0F-BD99-54FCF7EFDBE4}" type="slidenum">
              <a:rPr lang="sv-SE" smtClean="0"/>
              <a:t>‹#›</a:t>
            </a:fld>
            <a:endParaRPr lang="sv-SE"/>
          </a:p>
        </p:txBody>
      </p:sp>
    </p:spTree>
    <p:extLst>
      <p:ext uri="{BB962C8B-B14F-4D97-AF65-F5344CB8AC3E}">
        <p14:creationId xmlns:p14="http://schemas.microsoft.com/office/powerpoint/2010/main" val="151414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vmlDrawing" Target="../drawings/vmlDrawing3.v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vmlDrawing" Target="../drawings/vmlDrawing5.v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1.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oleObject" Target="../embeddings/oleObject5.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vmlDrawing" Target="../drawings/vmlDrawing7.v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1.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oleObject" Target="../embeddings/oleObject7.bin"/></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vmlDrawing" Target="../drawings/vmlDrawing9.v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1.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oleObject" Target="../embeddings/oleObject9.bin"/></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vmlDrawing" Target="../drawings/vmlDrawing11.v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1.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oleObject" Target="../embeddings/oleObject11.bin"/></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a:t>2019-11-22</a:t>
            </a:r>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502A6F-F851-4F0F-BD99-54FCF7EFDBE4}" type="slidenum">
              <a:rPr lang="sv-SE" smtClean="0"/>
              <a:t>‹#›</a:t>
            </a:fld>
            <a:endParaRPr lang="sv-SE"/>
          </a:p>
        </p:txBody>
      </p:sp>
    </p:spTree>
    <p:extLst>
      <p:ext uri="{BB962C8B-B14F-4D97-AF65-F5344CB8AC3E}">
        <p14:creationId xmlns:p14="http://schemas.microsoft.com/office/powerpoint/2010/main" val="1039290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6400" y="228600"/>
            <a:ext cx="66738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sv-SE"/>
              <a:t>Font is Arial</a:t>
            </a:r>
          </a:p>
        </p:txBody>
      </p:sp>
      <p:sp>
        <p:nvSpPr>
          <p:cNvPr id="1027" name="Rectangle 3"/>
          <p:cNvSpPr>
            <a:spLocks noGrp="1" noChangeArrowheads="1"/>
          </p:cNvSpPr>
          <p:nvPr>
            <p:ph type="body" idx="1"/>
          </p:nvPr>
        </p:nvSpPr>
        <p:spPr bwMode="auto">
          <a:xfrm>
            <a:off x="419100" y="1339850"/>
            <a:ext cx="7750175" cy="476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sv-SE"/>
              <a:t>Main text 28pt arial</a:t>
            </a:r>
          </a:p>
          <a:p>
            <a:pPr lvl="1"/>
            <a:r>
              <a:rPr lang="en-US" altLang="sv-SE"/>
              <a:t>Third level</a:t>
            </a:r>
          </a:p>
          <a:p>
            <a:pPr lvl="2"/>
            <a:r>
              <a:rPr lang="en-US" altLang="sv-SE"/>
              <a:t>Fourth level</a:t>
            </a:r>
          </a:p>
          <a:p>
            <a:pPr lvl="3"/>
            <a:r>
              <a:rPr lang="en-US" altLang="sv-SE"/>
              <a:t>Highlight text </a:t>
            </a:r>
          </a:p>
        </p:txBody>
      </p:sp>
      <p:sp>
        <p:nvSpPr>
          <p:cNvPr id="248838" name="Rectangle 6"/>
          <p:cNvSpPr>
            <a:spLocks noChangeArrowheads="1"/>
          </p:cNvSpPr>
          <p:nvPr/>
        </p:nvSpPr>
        <p:spPr bwMode="auto">
          <a:xfrm>
            <a:off x="1322388" y="1631950"/>
            <a:ext cx="7461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81038">
              <a:defRPr sz="2400">
                <a:solidFill>
                  <a:schemeClr val="tx1"/>
                </a:solidFill>
                <a:latin typeface="Times New Roman" panose="02020603050405020304" pitchFamily="18" charset="0"/>
              </a:defRPr>
            </a:lvl1pPr>
            <a:lvl2pPr marL="511175" defTabSz="681038">
              <a:defRPr sz="2400">
                <a:solidFill>
                  <a:schemeClr val="tx1"/>
                </a:solidFill>
                <a:latin typeface="Times New Roman" panose="02020603050405020304" pitchFamily="18" charset="0"/>
              </a:defRPr>
            </a:lvl2pPr>
            <a:lvl3pPr marL="1022350" defTabSz="681038">
              <a:defRPr sz="2400">
                <a:solidFill>
                  <a:schemeClr val="tx1"/>
                </a:solidFill>
                <a:latin typeface="Times New Roman" panose="02020603050405020304" pitchFamily="18" charset="0"/>
              </a:defRPr>
            </a:lvl3pPr>
            <a:lvl4pPr marL="1535113" defTabSz="681038">
              <a:defRPr sz="2400">
                <a:solidFill>
                  <a:schemeClr val="tx1"/>
                </a:solidFill>
                <a:latin typeface="Times New Roman" panose="02020603050405020304" pitchFamily="18" charset="0"/>
              </a:defRPr>
            </a:lvl4pPr>
            <a:lvl5pPr marL="2044700" defTabSz="681038">
              <a:defRPr sz="2400">
                <a:solidFill>
                  <a:schemeClr val="tx1"/>
                </a:solidFill>
                <a:latin typeface="Times New Roman" panose="02020603050405020304" pitchFamily="18" charset="0"/>
              </a:defRPr>
            </a:lvl5pPr>
            <a:lvl6pPr marL="2501900" defTabSz="681038" eaLnBrk="0" fontAlgn="base" hangingPunct="0">
              <a:spcBef>
                <a:spcPct val="0"/>
              </a:spcBef>
              <a:spcAft>
                <a:spcPct val="0"/>
              </a:spcAft>
              <a:defRPr sz="2400">
                <a:solidFill>
                  <a:schemeClr val="tx1"/>
                </a:solidFill>
                <a:latin typeface="Times New Roman" panose="02020603050405020304" pitchFamily="18" charset="0"/>
              </a:defRPr>
            </a:lvl6pPr>
            <a:lvl7pPr marL="2959100" defTabSz="681038" eaLnBrk="0" fontAlgn="base" hangingPunct="0">
              <a:spcBef>
                <a:spcPct val="0"/>
              </a:spcBef>
              <a:spcAft>
                <a:spcPct val="0"/>
              </a:spcAft>
              <a:defRPr sz="2400">
                <a:solidFill>
                  <a:schemeClr val="tx1"/>
                </a:solidFill>
                <a:latin typeface="Times New Roman" panose="02020603050405020304" pitchFamily="18" charset="0"/>
              </a:defRPr>
            </a:lvl7pPr>
            <a:lvl8pPr marL="3416300" defTabSz="681038" eaLnBrk="0" fontAlgn="base" hangingPunct="0">
              <a:spcBef>
                <a:spcPct val="0"/>
              </a:spcBef>
              <a:spcAft>
                <a:spcPct val="0"/>
              </a:spcAft>
              <a:defRPr sz="2400">
                <a:solidFill>
                  <a:schemeClr val="tx1"/>
                </a:solidFill>
                <a:latin typeface="Times New Roman" panose="02020603050405020304" pitchFamily="18" charset="0"/>
              </a:defRPr>
            </a:lvl8pPr>
            <a:lvl9pPr marL="3873500" defTabSz="681038"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lnSpc>
                <a:spcPts val="3000"/>
              </a:lnSpc>
              <a:spcBef>
                <a:spcPct val="20000"/>
              </a:spcBef>
              <a:spcAft>
                <a:spcPct val="0"/>
              </a:spcAft>
              <a:defRPr/>
            </a:pPr>
            <a:r>
              <a:rPr lang="en-US" altLang="sv-SE" sz="2100">
                <a:solidFill>
                  <a:srgbClr val="FFCC00"/>
                </a:solidFill>
                <a:latin typeface="Arial" panose="020B0604020202020204" pitchFamily="34" charset="0"/>
              </a:rPr>
              <a:t> </a:t>
            </a:r>
          </a:p>
        </p:txBody>
      </p:sp>
      <p:sp>
        <p:nvSpPr>
          <p:cNvPr id="248839" name="Rectangle 7"/>
          <p:cNvSpPr>
            <a:spLocks noChangeArrowheads="1"/>
          </p:cNvSpPr>
          <p:nvPr/>
        </p:nvSpPr>
        <p:spPr bwMode="auto">
          <a:xfrm>
            <a:off x="1322388" y="1631950"/>
            <a:ext cx="37306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81038">
              <a:defRPr sz="2400">
                <a:solidFill>
                  <a:schemeClr val="tx1"/>
                </a:solidFill>
                <a:latin typeface="Times New Roman" panose="02020603050405020304" pitchFamily="18" charset="0"/>
              </a:defRPr>
            </a:lvl1pPr>
            <a:lvl2pPr marL="511175" defTabSz="681038">
              <a:defRPr sz="2400">
                <a:solidFill>
                  <a:schemeClr val="tx1"/>
                </a:solidFill>
                <a:latin typeface="Times New Roman" panose="02020603050405020304" pitchFamily="18" charset="0"/>
              </a:defRPr>
            </a:lvl2pPr>
            <a:lvl3pPr marL="1022350" defTabSz="681038">
              <a:defRPr sz="2400">
                <a:solidFill>
                  <a:schemeClr val="tx1"/>
                </a:solidFill>
                <a:latin typeface="Times New Roman" panose="02020603050405020304" pitchFamily="18" charset="0"/>
              </a:defRPr>
            </a:lvl3pPr>
            <a:lvl4pPr marL="1535113" defTabSz="681038">
              <a:defRPr sz="2400">
                <a:solidFill>
                  <a:schemeClr val="tx1"/>
                </a:solidFill>
                <a:latin typeface="Times New Roman" panose="02020603050405020304" pitchFamily="18" charset="0"/>
              </a:defRPr>
            </a:lvl4pPr>
            <a:lvl5pPr marL="2044700" defTabSz="681038">
              <a:defRPr sz="2400">
                <a:solidFill>
                  <a:schemeClr val="tx1"/>
                </a:solidFill>
                <a:latin typeface="Times New Roman" panose="02020603050405020304" pitchFamily="18" charset="0"/>
              </a:defRPr>
            </a:lvl5pPr>
            <a:lvl6pPr marL="2501900" defTabSz="681038" eaLnBrk="0" fontAlgn="base" hangingPunct="0">
              <a:spcBef>
                <a:spcPct val="0"/>
              </a:spcBef>
              <a:spcAft>
                <a:spcPct val="0"/>
              </a:spcAft>
              <a:defRPr sz="2400">
                <a:solidFill>
                  <a:schemeClr val="tx1"/>
                </a:solidFill>
                <a:latin typeface="Times New Roman" panose="02020603050405020304" pitchFamily="18" charset="0"/>
              </a:defRPr>
            </a:lvl6pPr>
            <a:lvl7pPr marL="2959100" defTabSz="681038" eaLnBrk="0" fontAlgn="base" hangingPunct="0">
              <a:spcBef>
                <a:spcPct val="0"/>
              </a:spcBef>
              <a:spcAft>
                <a:spcPct val="0"/>
              </a:spcAft>
              <a:defRPr sz="2400">
                <a:solidFill>
                  <a:schemeClr val="tx1"/>
                </a:solidFill>
                <a:latin typeface="Times New Roman" panose="02020603050405020304" pitchFamily="18" charset="0"/>
              </a:defRPr>
            </a:lvl7pPr>
            <a:lvl8pPr marL="3416300" defTabSz="681038" eaLnBrk="0" fontAlgn="base" hangingPunct="0">
              <a:spcBef>
                <a:spcPct val="0"/>
              </a:spcBef>
              <a:spcAft>
                <a:spcPct val="0"/>
              </a:spcAft>
              <a:defRPr sz="2400">
                <a:solidFill>
                  <a:schemeClr val="tx1"/>
                </a:solidFill>
                <a:latin typeface="Times New Roman" panose="02020603050405020304" pitchFamily="18" charset="0"/>
              </a:defRPr>
            </a:lvl8pPr>
            <a:lvl9pPr marL="3873500" defTabSz="681038"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lnSpc>
                <a:spcPts val="3000"/>
              </a:lnSpc>
              <a:spcBef>
                <a:spcPct val="20000"/>
              </a:spcBef>
              <a:spcAft>
                <a:spcPct val="0"/>
              </a:spcAft>
              <a:defRPr/>
            </a:pPr>
            <a:r>
              <a:rPr lang="en-US" altLang="sv-SE" sz="2100">
                <a:solidFill>
                  <a:srgbClr val="FFCC00"/>
                </a:solidFill>
                <a:latin typeface="Arial" panose="020B0604020202020204" pitchFamily="34" charset="0"/>
              </a:rPr>
              <a:t>     </a:t>
            </a:r>
          </a:p>
        </p:txBody>
      </p:sp>
      <p:sp>
        <p:nvSpPr>
          <p:cNvPr id="248845" name="Rectangle 13"/>
          <p:cNvSpPr>
            <a:spLocks noGrp="1" noChangeArrowheads="1"/>
          </p:cNvSpPr>
          <p:nvPr>
            <p:ph type="dt" sz="half" idx="2"/>
          </p:nvPr>
        </p:nvSpPr>
        <p:spPr bwMode="auto">
          <a:xfrm>
            <a:off x="3128963" y="6310313"/>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Arial" panose="020B0604020202020204" pitchFamily="34" charset="0"/>
              </a:defRPr>
            </a:lvl1pPr>
          </a:lstStyle>
          <a:p>
            <a:pPr eaLnBrk="0" fontAlgn="base" hangingPunct="0">
              <a:spcBef>
                <a:spcPct val="0"/>
              </a:spcBef>
              <a:spcAft>
                <a:spcPct val="0"/>
              </a:spcAft>
              <a:defRPr/>
            </a:pPr>
            <a:r>
              <a:rPr lang="sv-SE" altLang="sv-SE">
                <a:solidFill>
                  <a:srgbClr val="000000"/>
                </a:solidFill>
              </a:rPr>
              <a:t>2019-11-22</a:t>
            </a:r>
            <a:endParaRPr lang="en-US" altLang="sv-SE">
              <a:solidFill>
                <a:srgbClr val="000000"/>
              </a:solidFill>
            </a:endParaRPr>
          </a:p>
        </p:txBody>
      </p:sp>
      <p:sp>
        <p:nvSpPr>
          <p:cNvPr id="1031" name="Line 16"/>
          <p:cNvSpPr>
            <a:spLocks noChangeShapeType="1"/>
          </p:cNvSpPr>
          <p:nvPr/>
        </p:nvSpPr>
        <p:spPr bwMode="auto">
          <a:xfrm flipV="1">
            <a:off x="0" y="1271588"/>
            <a:ext cx="8885238" cy="0"/>
          </a:xfrm>
          <a:prstGeom prst="line">
            <a:avLst/>
          </a:prstGeom>
          <a:noFill/>
          <a:ln w="7620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sv-SE" sz="2800">
              <a:solidFill>
                <a:srgbClr val="000000"/>
              </a:solidFill>
            </a:endParaRPr>
          </a:p>
        </p:txBody>
      </p:sp>
      <p:sp>
        <p:nvSpPr>
          <p:cNvPr id="248855" name="Rectangle 23"/>
          <p:cNvSpPr>
            <a:spLocks noChangeArrowheads="1"/>
          </p:cNvSpPr>
          <p:nvPr userDrawn="1"/>
        </p:nvSpPr>
        <p:spPr bwMode="auto">
          <a:xfrm>
            <a:off x="8477250" y="6311900"/>
            <a:ext cx="33655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sz="2800">
                <a:solidFill>
                  <a:schemeClr val="tx1"/>
                </a:solidFill>
                <a:latin typeface="Arial" charset="0"/>
              </a:defRPr>
            </a:lvl1pPr>
            <a:lvl2pPr marL="742950" indent="-285750" defTabSz="762000">
              <a:defRPr sz="2800">
                <a:solidFill>
                  <a:schemeClr val="tx1"/>
                </a:solidFill>
                <a:latin typeface="Arial" charset="0"/>
              </a:defRPr>
            </a:lvl2pPr>
            <a:lvl3pPr marL="1143000" indent="-228600" defTabSz="762000">
              <a:defRPr sz="2800">
                <a:solidFill>
                  <a:schemeClr val="tx1"/>
                </a:solidFill>
                <a:latin typeface="Arial" charset="0"/>
              </a:defRPr>
            </a:lvl3pPr>
            <a:lvl4pPr marL="1600200" indent="-228600" defTabSz="762000">
              <a:defRPr sz="2800">
                <a:solidFill>
                  <a:schemeClr val="tx1"/>
                </a:solidFill>
                <a:latin typeface="Arial" charset="0"/>
              </a:defRPr>
            </a:lvl4pPr>
            <a:lvl5pPr marL="2057400" indent="-228600" defTabSz="762000">
              <a:defRPr sz="2800">
                <a:solidFill>
                  <a:schemeClr val="tx1"/>
                </a:solidFill>
                <a:latin typeface="Arial" charset="0"/>
              </a:defRPr>
            </a:lvl5pPr>
            <a:lvl6pPr marL="2514600" indent="-228600" defTabSz="762000" eaLnBrk="0" fontAlgn="base" hangingPunct="0">
              <a:spcBef>
                <a:spcPct val="0"/>
              </a:spcBef>
              <a:spcAft>
                <a:spcPct val="0"/>
              </a:spcAft>
              <a:defRPr sz="2800">
                <a:solidFill>
                  <a:schemeClr val="tx1"/>
                </a:solidFill>
                <a:latin typeface="Arial" charset="0"/>
              </a:defRPr>
            </a:lvl6pPr>
            <a:lvl7pPr marL="2971800" indent="-228600" defTabSz="762000" eaLnBrk="0" fontAlgn="base" hangingPunct="0">
              <a:spcBef>
                <a:spcPct val="0"/>
              </a:spcBef>
              <a:spcAft>
                <a:spcPct val="0"/>
              </a:spcAft>
              <a:defRPr sz="2800">
                <a:solidFill>
                  <a:schemeClr val="tx1"/>
                </a:solidFill>
                <a:latin typeface="Arial" charset="0"/>
              </a:defRPr>
            </a:lvl7pPr>
            <a:lvl8pPr marL="3429000" indent="-228600" defTabSz="762000" eaLnBrk="0" fontAlgn="base" hangingPunct="0">
              <a:spcBef>
                <a:spcPct val="0"/>
              </a:spcBef>
              <a:spcAft>
                <a:spcPct val="0"/>
              </a:spcAft>
              <a:defRPr sz="2800">
                <a:solidFill>
                  <a:schemeClr val="tx1"/>
                </a:solidFill>
                <a:latin typeface="Arial" charset="0"/>
              </a:defRPr>
            </a:lvl8pPr>
            <a:lvl9pPr marL="3886200" indent="-228600" defTabSz="762000" eaLnBrk="0" fontAlgn="base" hangingPunct="0">
              <a:spcBef>
                <a:spcPct val="0"/>
              </a:spcBef>
              <a:spcAft>
                <a:spcPct val="0"/>
              </a:spcAft>
              <a:defRPr sz="2800">
                <a:solidFill>
                  <a:schemeClr val="tx1"/>
                </a:solidFill>
                <a:latin typeface="Arial" charset="0"/>
              </a:defRPr>
            </a:lvl9pPr>
          </a:lstStyle>
          <a:p>
            <a:pPr algn="r" eaLnBrk="0" fontAlgn="base" hangingPunct="0">
              <a:spcBef>
                <a:spcPct val="0"/>
              </a:spcBef>
              <a:spcAft>
                <a:spcPct val="0"/>
              </a:spcAft>
              <a:defRPr/>
            </a:pPr>
            <a:fld id="{4BB14C6F-EB39-430D-9DBC-50ECF02C4791}" type="slidenum">
              <a:rPr lang="en-US" altLang="sv-SE" sz="1000" smtClean="0">
                <a:solidFill>
                  <a:srgbClr val="000000"/>
                </a:solidFill>
              </a:rPr>
              <a:pPr algn="r" eaLnBrk="0" fontAlgn="base" hangingPunct="0">
                <a:spcBef>
                  <a:spcPct val="0"/>
                </a:spcBef>
                <a:spcAft>
                  <a:spcPct val="0"/>
                </a:spcAft>
                <a:defRPr/>
              </a:pPr>
              <a:t>‹#›</a:t>
            </a:fld>
            <a:endParaRPr lang="en-US" altLang="sv-SE" sz="1000">
              <a:solidFill>
                <a:srgbClr val="000000"/>
              </a:solidFill>
            </a:endParaRPr>
          </a:p>
        </p:txBody>
      </p:sp>
      <p:sp>
        <p:nvSpPr>
          <p:cNvPr id="1033" name="AutoShape 24"/>
          <p:cNvSpPr>
            <a:spLocks noChangeArrowheads="1"/>
          </p:cNvSpPr>
          <p:nvPr userDrawn="1"/>
        </p:nvSpPr>
        <p:spPr bwMode="auto">
          <a:xfrm flipH="1">
            <a:off x="7670800" y="266700"/>
            <a:ext cx="1019175" cy="6591300"/>
          </a:xfrm>
          <a:prstGeom prst="moon">
            <a:avLst>
              <a:gd name="adj" fmla="val 21806"/>
            </a:avLst>
          </a:prstGeom>
          <a:gradFill rotWithShape="1">
            <a:gsLst>
              <a:gs pos="0">
                <a:srgbClr val="FFFF66"/>
              </a:gs>
              <a:gs pos="100000">
                <a:schemeClr val="accent1"/>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0" fontAlgn="base" hangingPunct="0">
              <a:spcBef>
                <a:spcPct val="0"/>
              </a:spcBef>
              <a:spcAft>
                <a:spcPct val="0"/>
              </a:spcAft>
              <a:defRPr/>
            </a:pPr>
            <a:endParaRPr lang="sv-SE" altLang="sv-SE">
              <a:solidFill>
                <a:srgbClr val="000000"/>
              </a:solidFill>
            </a:endParaRPr>
          </a:p>
        </p:txBody>
      </p:sp>
      <p:graphicFrame>
        <p:nvGraphicFramePr>
          <p:cNvPr id="1034" name="Object 27"/>
          <p:cNvGraphicFramePr>
            <a:graphicFrameLocks noChangeAspect="1"/>
          </p:cNvGraphicFramePr>
          <p:nvPr userDrawn="1"/>
        </p:nvGraphicFramePr>
        <p:xfrm>
          <a:off x="6929438" y="176213"/>
          <a:ext cx="1954212" cy="822325"/>
        </p:xfrm>
        <a:graphic>
          <a:graphicData uri="http://schemas.openxmlformats.org/presentationml/2006/ole">
            <mc:AlternateContent xmlns:mc="http://schemas.openxmlformats.org/markup-compatibility/2006">
              <mc:Choice xmlns:v="urn:schemas-microsoft-com:vml" Requires="v">
                <p:oleObj spid="_x0000_s1217" r:id="rId14" imgW="4686954" imgH="1961905" progId="MSPhotoEd.3">
                  <p:embed/>
                </p:oleObj>
              </mc:Choice>
              <mc:Fallback>
                <p:oleObj r:id="rId14" imgW="4686954" imgH="1961905" progId="MSPhotoEd.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29438" y="176213"/>
                        <a:ext cx="19542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0969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1038" rtl="0" eaLnBrk="0" fontAlgn="base" hangingPunct="0">
        <a:lnSpc>
          <a:spcPts val="3600"/>
        </a:lnSpc>
        <a:spcBef>
          <a:spcPct val="0"/>
        </a:spcBef>
        <a:spcAft>
          <a:spcPct val="0"/>
        </a:spcAft>
        <a:defRPr sz="3600" kern="1200">
          <a:solidFill>
            <a:schemeClr val="tx1"/>
          </a:solidFill>
          <a:latin typeface="+mj-lt"/>
          <a:ea typeface="+mj-ea"/>
          <a:cs typeface="+mj-cs"/>
        </a:defRPr>
      </a:lvl1pPr>
      <a:lvl2pPr algn="l" defTabSz="681038" rtl="0" eaLnBrk="0" fontAlgn="base" hangingPunct="0">
        <a:lnSpc>
          <a:spcPts val="3600"/>
        </a:lnSpc>
        <a:spcBef>
          <a:spcPct val="0"/>
        </a:spcBef>
        <a:spcAft>
          <a:spcPct val="0"/>
        </a:spcAft>
        <a:defRPr sz="3600">
          <a:solidFill>
            <a:schemeClr val="tx1"/>
          </a:solidFill>
          <a:latin typeface="Arial" panose="020B0604020202020204" pitchFamily="34" charset="0"/>
        </a:defRPr>
      </a:lvl2pPr>
      <a:lvl3pPr algn="l" defTabSz="681038" rtl="0" eaLnBrk="0" fontAlgn="base" hangingPunct="0">
        <a:lnSpc>
          <a:spcPts val="3600"/>
        </a:lnSpc>
        <a:spcBef>
          <a:spcPct val="0"/>
        </a:spcBef>
        <a:spcAft>
          <a:spcPct val="0"/>
        </a:spcAft>
        <a:defRPr sz="3600">
          <a:solidFill>
            <a:schemeClr val="tx1"/>
          </a:solidFill>
          <a:latin typeface="Arial" panose="020B0604020202020204" pitchFamily="34" charset="0"/>
        </a:defRPr>
      </a:lvl3pPr>
      <a:lvl4pPr algn="l" defTabSz="681038" rtl="0" eaLnBrk="0" fontAlgn="base" hangingPunct="0">
        <a:lnSpc>
          <a:spcPts val="3600"/>
        </a:lnSpc>
        <a:spcBef>
          <a:spcPct val="0"/>
        </a:spcBef>
        <a:spcAft>
          <a:spcPct val="0"/>
        </a:spcAft>
        <a:defRPr sz="3600">
          <a:solidFill>
            <a:schemeClr val="tx1"/>
          </a:solidFill>
          <a:latin typeface="Arial" panose="020B0604020202020204" pitchFamily="34" charset="0"/>
        </a:defRPr>
      </a:lvl4pPr>
      <a:lvl5pPr algn="l" defTabSz="681038" rtl="0" eaLnBrk="0" fontAlgn="base" hangingPunct="0">
        <a:lnSpc>
          <a:spcPts val="3600"/>
        </a:lnSpc>
        <a:spcBef>
          <a:spcPct val="0"/>
        </a:spcBef>
        <a:spcAft>
          <a:spcPct val="0"/>
        </a:spcAft>
        <a:defRPr sz="3600">
          <a:solidFill>
            <a:schemeClr val="tx1"/>
          </a:solidFill>
          <a:latin typeface="Arial" panose="020B0604020202020204" pitchFamily="34" charset="0"/>
        </a:defRPr>
      </a:lvl5pPr>
      <a:lvl6pPr marL="457200" algn="l" defTabSz="681038" rtl="0" fontAlgn="base">
        <a:lnSpc>
          <a:spcPts val="3600"/>
        </a:lnSpc>
        <a:spcBef>
          <a:spcPct val="0"/>
        </a:spcBef>
        <a:spcAft>
          <a:spcPct val="0"/>
        </a:spcAft>
        <a:defRPr sz="3600">
          <a:solidFill>
            <a:schemeClr val="tx1"/>
          </a:solidFill>
          <a:latin typeface="Arial" panose="020B0604020202020204" pitchFamily="34" charset="0"/>
        </a:defRPr>
      </a:lvl6pPr>
      <a:lvl7pPr marL="914400" algn="l" defTabSz="681038" rtl="0" fontAlgn="base">
        <a:lnSpc>
          <a:spcPts val="3600"/>
        </a:lnSpc>
        <a:spcBef>
          <a:spcPct val="0"/>
        </a:spcBef>
        <a:spcAft>
          <a:spcPct val="0"/>
        </a:spcAft>
        <a:defRPr sz="3600">
          <a:solidFill>
            <a:schemeClr val="tx1"/>
          </a:solidFill>
          <a:latin typeface="Arial" panose="020B0604020202020204" pitchFamily="34" charset="0"/>
        </a:defRPr>
      </a:lvl7pPr>
      <a:lvl8pPr marL="1371600" algn="l" defTabSz="681038" rtl="0" fontAlgn="base">
        <a:lnSpc>
          <a:spcPts val="3600"/>
        </a:lnSpc>
        <a:spcBef>
          <a:spcPct val="0"/>
        </a:spcBef>
        <a:spcAft>
          <a:spcPct val="0"/>
        </a:spcAft>
        <a:defRPr sz="3600">
          <a:solidFill>
            <a:schemeClr val="tx1"/>
          </a:solidFill>
          <a:latin typeface="Arial" panose="020B0604020202020204" pitchFamily="34" charset="0"/>
        </a:defRPr>
      </a:lvl8pPr>
      <a:lvl9pPr marL="1828800" algn="l" defTabSz="681038" rtl="0" fontAlgn="base">
        <a:lnSpc>
          <a:spcPts val="3600"/>
        </a:lnSpc>
        <a:spcBef>
          <a:spcPct val="0"/>
        </a:spcBef>
        <a:spcAft>
          <a:spcPct val="0"/>
        </a:spcAft>
        <a:defRPr sz="3600">
          <a:solidFill>
            <a:schemeClr val="tx1"/>
          </a:solidFill>
          <a:latin typeface="Arial" panose="020B0604020202020204" pitchFamily="34" charset="0"/>
        </a:defRPr>
      </a:lvl9pPr>
    </p:titleStyle>
    <p:bodyStyle>
      <a:lvl1pPr marL="285750" indent="-285750" algn="l" defTabSz="681038" rtl="0" eaLnBrk="0" fontAlgn="base" hangingPunct="0">
        <a:lnSpc>
          <a:spcPts val="3600"/>
        </a:lnSpc>
        <a:spcBef>
          <a:spcPts val="200"/>
        </a:spcBef>
        <a:spcAft>
          <a:spcPts val="200"/>
        </a:spcAft>
        <a:buClr>
          <a:srgbClr val="000066"/>
        </a:buClr>
        <a:buFont typeface="Wingdings" pitchFamily="2" charset="2"/>
        <a:buChar char="l"/>
        <a:defRPr sz="2800" kern="1200">
          <a:solidFill>
            <a:schemeClr val="tx1"/>
          </a:solidFill>
          <a:latin typeface="+mn-lt"/>
          <a:ea typeface="+mn-ea"/>
          <a:cs typeface="+mn-cs"/>
        </a:defRPr>
      </a:lvl1pPr>
      <a:lvl2pPr marL="681038" indent="-280988" algn="l" defTabSz="681038" rtl="0" eaLnBrk="0" fontAlgn="base" hangingPunct="0">
        <a:lnSpc>
          <a:spcPts val="3200"/>
        </a:lnSpc>
        <a:spcBef>
          <a:spcPts val="200"/>
        </a:spcBef>
        <a:spcAft>
          <a:spcPts val="200"/>
        </a:spcAft>
        <a:buClr>
          <a:srgbClr val="000066"/>
        </a:buClr>
        <a:buChar char="–"/>
        <a:defRPr sz="2800" kern="1200">
          <a:solidFill>
            <a:schemeClr val="tx1"/>
          </a:solidFill>
          <a:latin typeface="+mn-lt"/>
          <a:ea typeface="+mn-ea"/>
          <a:cs typeface="+mn-cs"/>
        </a:defRPr>
      </a:lvl2pPr>
      <a:lvl3pPr marL="1081088" indent="-285750" algn="l" defTabSz="681038" rtl="0" eaLnBrk="0" fontAlgn="base" hangingPunct="0">
        <a:lnSpc>
          <a:spcPts val="3200"/>
        </a:lnSpc>
        <a:spcBef>
          <a:spcPts val="200"/>
        </a:spcBef>
        <a:spcAft>
          <a:spcPts val="200"/>
        </a:spcAft>
        <a:buClr>
          <a:srgbClr val="000066"/>
        </a:buClr>
        <a:buChar char="–"/>
        <a:defRPr sz="2800" kern="1200">
          <a:solidFill>
            <a:schemeClr val="tx1"/>
          </a:solidFill>
          <a:latin typeface="+mn-lt"/>
          <a:ea typeface="+mn-ea"/>
          <a:cs typeface="+mn-cs"/>
        </a:defRPr>
      </a:lvl3pPr>
      <a:lvl4pPr marL="1546225" indent="-284163" algn="l" defTabSz="681038" rtl="0" eaLnBrk="0" fontAlgn="base" hangingPunct="0">
        <a:lnSpc>
          <a:spcPts val="3200"/>
        </a:lnSpc>
        <a:spcBef>
          <a:spcPts val="200"/>
        </a:spcBef>
        <a:spcAft>
          <a:spcPts val="200"/>
        </a:spcAft>
        <a:buClr>
          <a:srgbClr val="000066"/>
        </a:buClr>
        <a:buChar char="–"/>
        <a:defRPr sz="2800" kern="1200">
          <a:solidFill>
            <a:schemeClr val="tx1"/>
          </a:solidFill>
          <a:latin typeface="+mn-lt"/>
          <a:ea typeface="+mn-ea"/>
          <a:cs typeface="+mn-cs"/>
        </a:defRPr>
      </a:lvl4pPr>
      <a:lvl5pPr marL="2057400" indent="-228600" algn="l" defTabSz="681038" rtl="0" eaLnBrk="0" fontAlgn="base"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6400" y="228600"/>
            <a:ext cx="66738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sv-SE"/>
              <a:t>Font is Arial</a:t>
            </a:r>
          </a:p>
        </p:txBody>
      </p:sp>
      <p:sp>
        <p:nvSpPr>
          <p:cNvPr id="1027" name="Rectangle 3"/>
          <p:cNvSpPr>
            <a:spLocks noGrp="1" noChangeArrowheads="1"/>
          </p:cNvSpPr>
          <p:nvPr>
            <p:ph type="body" idx="1"/>
          </p:nvPr>
        </p:nvSpPr>
        <p:spPr bwMode="auto">
          <a:xfrm>
            <a:off x="419100" y="1339850"/>
            <a:ext cx="7750175" cy="476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sv-SE"/>
              <a:t>Main text 28pt arial</a:t>
            </a:r>
          </a:p>
          <a:p>
            <a:pPr lvl="1"/>
            <a:r>
              <a:rPr lang="en-US" altLang="sv-SE"/>
              <a:t>Third level</a:t>
            </a:r>
          </a:p>
          <a:p>
            <a:pPr lvl="2"/>
            <a:r>
              <a:rPr lang="en-US" altLang="sv-SE"/>
              <a:t>Fourth level</a:t>
            </a:r>
          </a:p>
          <a:p>
            <a:pPr lvl="3"/>
            <a:r>
              <a:rPr lang="en-US" altLang="sv-SE"/>
              <a:t>Highlight text </a:t>
            </a:r>
          </a:p>
        </p:txBody>
      </p:sp>
      <p:sp>
        <p:nvSpPr>
          <p:cNvPr id="248838" name="Rectangle 6"/>
          <p:cNvSpPr>
            <a:spLocks noChangeArrowheads="1"/>
          </p:cNvSpPr>
          <p:nvPr/>
        </p:nvSpPr>
        <p:spPr bwMode="auto">
          <a:xfrm>
            <a:off x="1322388" y="1631950"/>
            <a:ext cx="7461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81038">
              <a:defRPr sz="2400">
                <a:solidFill>
                  <a:schemeClr val="tx1"/>
                </a:solidFill>
                <a:latin typeface="Times New Roman" panose="02020603050405020304" pitchFamily="18" charset="0"/>
              </a:defRPr>
            </a:lvl1pPr>
            <a:lvl2pPr marL="511175" defTabSz="681038">
              <a:defRPr sz="2400">
                <a:solidFill>
                  <a:schemeClr val="tx1"/>
                </a:solidFill>
                <a:latin typeface="Times New Roman" panose="02020603050405020304" pitchFamily="18" charset="0"/>
              </a:defRPr>
            </a:lvl2pPr>
            <a:lvl3pPr marL="1022350" defTabSz="681038">
              <a:defRPr sz="2400">
                <a:solidFill>
                  <a:schemeClr val="tx1"/>
                </a:solidFill>
                <a:latin typeface="Times New Roman" panose="02020603050405020304" pitchFamily="18" charset="0"/>
              </a:defRPr>
            </a:lvl3pPr>
            <a:lvl4pPr marL="1535113" defTabSz="681038">
              <a:defRPr sz="2400">
                <a:solidFill>
                  <a:schemeClr val="tx1"/>
                </a:solidFill>
                <a:latin typeface="Times New Roman" panose="02020603050405020304" pitchFamily="18" charset="0"/>
              </a:defRPr>
            </a:lvl4pPr>
            <a:lvl5pPr marL="2044700" defTabSz="681038">
              <a:defRPr sz="2400">
                <a:solidFill>
                  <a:schemeClr val="tx1"/>
                </a:solidFill>
                <a:latin typeface="Times New Roman" panose="02020603050405020304" pitchFamily="18" charset="0"/>
              </a:defRPr>
            </a:lvl5pPr>
            <a:lvl6pPr marL="2501900" defTabSz="681038" eaLnBrk="0" fontAlgn="base" hangingPunct="0">
              <a:spcBef>
                <a:spcPct val="0"/>
              </a:spcBef>
              <a:spcAft>
                <a:spcPct val="0"/>
              </a:spcAft>
              <a:defRPr sz="2400">
                <a:solidFill>
                  <a:schemeClr val="tx1"/>
                </a:solidFill>
                <a:latin typeface="Times New Roman" panose="02020603050405020304" pitchFamily="18" charset="0"/>
              </a:defRPr>
            </a:lvl6pPr>
            <a:lvl7pPr marL="2959100" defTabSz="681038" eaLnBrk="0" fontAlgn="base" hangingPunct="0">
              <a:spcBef>
                <a:spcPct val="0"/>
              </a:spcBef>
              <a:spcAft>
                <a:spcPct val="0"/>
              </a:spcAft>
              <a:defRPr sz="2400">
                <a:solidFill>
                  <a:schemeClr val="tx1"/>
                </a:solidFill>
                <a:latin typeface="Times New Roman" panose="02020603050405020304" pitchFamily="18" charset="0"/>
              </a:defRPr>
            </a:lvl7pPr>
            <a:lvl8pPr marL="3416300" defTabSz="681038" eaLnBrk="0" fontAlgn="base" hangingPunct="0">
              <a:spcBef>
                <a:spcPct val="0"/>
              </a:spcBef>
              <a:spcAft>
                <a:spcPct val="0"/>
              </a:spcAft>
              <a:defRPr sz="2400">
                <a:solidFill>
                  <a:schemeClr val="tx1"/>
                </a:solidFill>
                <a:latin typeface="Times New Roman" panose="02020603050405020304" pitchFamily="18" charset="0"/>
              </a:defRPr>
            </a:lvl8pPr>
            <a:lvl9pPr marL="3873500" defTabSz="681038"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lnSpc>
                <a:spcPts val="3000"/>
              </a:lnSpc>
              <a:spcBef>
                <a:spcPct val="20000"/>
              </a:spcBef>
              <a:spcAft>
                <a:spcPct val="0"/>
              </a:spcAft>
              <a:defRPr/>
            </a:pPr>
            <a:r>
              <a:rPr lang="en-US" altLang="sv-SE" sz="2100">
                <a:solidFill>
                  <a:srgbClr val="FFCC00"/>
                </a:solidFill>
                <a:latin typeface="Arial" panose="020B0604020202020204" pitchFamily="34" charset="0"/>
              </a:rPr>
              <a:t> </a:t>
            </a:r>
          </a:p>
        </p:txBody>
      </p:sp>
      <p:sp>
        <p:nvSpPr>
          <p:cNvPr id="248839" name="Rectangle 7"/>
          <p:cNvSpPr>
            <a:spLocks noChangeArrowheads="1"/>
          </p:cNvSpPr>
          <p:nvPr/>
        </p:nvSpPr>
        <p:spPr bwMode="auto">
          <a:xfrm>
            <a:off x="1322388" y="1631950"/>
            <a:ext cx="37306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81038">
              <a:defRPr sz="2400">
                <a:solidFill>
                  <a:schemeClr val="tx1"/>
                </a:solidFill>
                <a:latin typeface="Times New Roman" panose="02020603050405020304" pitchFamily="18" charset="0"/>
              </a:defRPr>
            </a:lvl1pPr>
            <a:lvl2pPr marL="511175" defTabSz="681038">
              <a:defRPr sz="2400">
                <a:solidFill>
                  <a:schemeClr val="tx1"/>
                </a:solidFill>
                <a:latin typeface="Times New Roman" panose="02020603050405020304" pitchFamily="18" charset="0"/>
              </a:defRPr>
            </a:lvl2pPr>
            <a:lvl3pPr marL="1022350" defTabSz="681038">
              <a:defRPr sz="2400">
                <a:solidFill>
                  <a:schemeClr val="tx1"/>
                </a:solidFill>
                <a:latin typeface="Times New Roman" panose="02020603050405020304" pitchFamily="18" charset="0"/>
              </a:defRPr>
            </a:lvl3pPr>
            <a:lvl4pPr marL="1535113" defTabSz="681038">
              <a:defRPr sz="2400">
                <a:solidFill>
                  <a:schemeClr val="tx1"/>
                </a:solidFill>
                <a:latin typeface="Times New Roman" panose="02020603050405020304" pitchFamily="18" charset="0"/>
              </a:defRPr>
            </a:lvl4pPr>
            <a:lvl5pPr marL="2044700" defTabSz="681038">
              <a:defRPr sz="2400">
                <a:solidFill>
                  <a:schemeClr val="tx1"/>
                </a:solidFill>
                <a:latin typeface="Times New Roman" panose="02020603050405020304" pitchFamily="18" charset="0"/>
              </a:defRPr>
            </a:lvl5pPr>
            <a:lvl6pPr marL="2501900" defTabSz="681038" eaLnBrk="0" fontAlgn="base" hangingPunct="0">
              <a:spcBef>
                <a:spcPct val="0"/>
              </a:spcBef>
              <a:spcAft>
                <a:spcPct val="0"/>
              </a:spcAft>
              <a:defRPr sz="2400">
                <a:solidFill>
                  <a:schemeClr val="tx1"/>
                </a:solidFill>
                <a:latin typeface="Times New Roman" panose="02020603050405020304" pitchFamily="18" charset="0"/>
              </a:defRPr>
            </a:lvl6pPr>
            <a:lvl7pPr marL="2959100" defTabSz="681038" eaLnBrk="0" fontAlgn="base" hangingPunct="0">
              <a:spcBef>
                <a:spcPct val="0"/>
              </a:spcBef>
              <a:spcAft>
                <a:spcPct val="0"/>
              </a:spcAft>
              <a:defRPr sz="2400">
                <a:solidFill>
                  <a:schemeClr val="tx1"/>
                </a:solidFill>
                <a:latin typeface="Times New Roman" panose="02020603050405020304" pitchFamily="18" charset="0"/>
              </a:defRPr>
            </a:lvl7pPr>
            <a:lvl8pPr marL="3416300" defTabSz="681038" eaLnBrk="0" fontAlgn="base" hangingPunct="0">
              <a:spcBef>
                <a:spcPct val="0"/>
              </a:spcBef>
              <a:spcAft>
                <a:spcPct val="0"/>
              </a:spcAft>
              <a:defRPr sz="2400">
                <a:solidFill>
                  <a:schemeClr val="tx1"/>
                </a:solidFill>
                <a:latin typeface="Times New Roman" panose="02020603050405020304" pitchFamily="18" charset="0"/>
              </a:defRPr>
            </a:lvl8pPr>
            <a:lvl9pPr marL="3873500" defTabSz="681038"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lnSpc>
                <a:spcPts val="3000"/>
              </a:lnSpc>
              <a:spcBef>
                <a:spcPct val="20000"/>
              </a:spcBef>
              <a:spcAft>
                <a:spcPct val="0"/>
              </a:spcAft>
              <a:defRPr/>
            </a:pPr>
            <a:r>
              <a:rPr lang="en-US" altLang="sv-SE" sz="2100">
                <a:solidFill>
                  <a:srgbClr val="FFCC00"/>
                </a:solidFill>
                <a:latin typeface="Arial" panose="020B0604020202020204" pitchFamily="34" charset="0"/>
              </a:rPr>
              <a:t>     </a:t>
            </a:r>
          </a:p>
        </p:txBody>
      </p:sp>
      <p:sp>
        <p:nvSpPr>
          <p:cNvPr id="248845" name="Rectangle 13"/>
          <p:cNvSpPr>
            <a:spLocks noGrp="1" noChangeArrowheads="1"/>
          </p:cNvSpPr>
          <p:nvPr>
            <p:ph type="dt" sz="half" idx="2"/>
          </p:nvPr>
        </p:nvSpPr>
        <p:spPr bwMode="auto">
          <a:xfrm>
            <a:off x="3128963" y="6310313"/>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Arial" panose="020B0604020202020204" pitchFamily="34" charset="0"/>
              </a:defRPr>
            </a:lvl1pPr>
          </a:lstStyle>
          <a:p>
            <a:pPr eaLnBrk="0" fontAlgn="base" hangingPunct="0">
              <a:spcBef>
                <a:spcPct val="0"/>
              </a:spcBef>
              <a:spcAft>
                <a:spcPct val="0"/>
              </a:spcAft>
              <a:defRPr/>
            </a:pPr>
            <a:r>
              <a:rPr lang="sv-SE" altLang="sv-SE">
                <a:solidFill>
                  <a:srgbClr val="000000"/>
                </a:solidFill>
              </a:rPr>
              <a:t>2019-11-22</a:t>
            </a:r>
            <a:endParaRPr lang="en-US" altLang="sv-SE">
              <a:solidFill>
                <a:srgbClr val="000000"/>
              </a:solidFill>
            </a:endParaRPr>
          </a:p>
        </p:txBody>
      </p:sp>
      <p:sp>
        <p:nvSpPr>
          <p:cNvPr id="1031" name="Line 16"/>
          <p:cNvSpPr>
            <a:spLocks noChangeShapeType="1"/>
          </p:cNvSpPr>
          <p:nvPr/>
        </p:nvSpPr>
        <p:spPr bwMode="auto">
          <a:xfrm flipV="1">
            <a:off x="0" y="1271588"/>
            <a:ext cx="8885238" cy="0"/>
          </a:xfrm>
          <a:prstGeom prst="line">
            <a:avLst/>
          </a:prstGeom>
          <a:noFill/>
          <a:ln w="7620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sv-SE" sz="2800">
              <a:solidFill>
                <a:srgbClr val="000000"/>
              </a:solidFill>
            </a:endParaRPr>
          </a:p>
        </p:txBody>
      </p:sp>
      <p:sp>
        <p:nvSpPr>
          <p:cNvPr id="248855" name="Rectangle 23"/>
          <p:cNvSpPr>
            <a:spLocks noChangeArrowheads="1"/>
          </p:cNvSpPr>
          <p:nvPr userDrawn="1"/>
        </p:nvSpPr>
        <p:spPr bwMode="auto">
          <a:xfrm>
            <a:off x="8477250" y="6311900"/>
            <a:ext cx="33655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sz="2800">
                <a:solidFill>
                  <a:schemeClr val="tx1"/>
                </a:solidFill>
                <a:latin typeface="Arial" charset="0"/>
              </a:defRPr>
            </a:lvl1pPr>
            <a:lvl2pPr marL="742950" indent="-285750" defTabSz="762000">
              <a:defRPr sz="2800">
                <a:solidFill>
                  <a:schemeClr val="tx1"/>
                </a:solidFill>
                <a:latin typeface="Arial" charset="0"/>
              </a:defRPr>
            </a:lvl2pPr>
            <a:lvl3pPr marL="1143000" indent="-228600" defTabSz="762000">
              <a:defRPr sz="2800">
                <a:solidFill>
                  <a:schemeClr val="tx1"/>
                </a:solidFill>
                <a:latin typeface="Arial" charset="0"/>
              </a:defRPr>
            </a:lvl3pPr>
            <a:lvl4pPr marL="1600200" indent="-228600" defTabSz="762000">
              <a:defRPr sz="2800">
                <a:solidFill>
                  <a:schemeClr val="tx1"/>
                </a:solidFill>
                <a:latin typeface="Arial" charset="0"/>
              </a:defRPr>
            </a:lvl4pPr>
            <a:lvl5pPr marL="2057400" indent="-228600" defTabSz="762000">
              <a:defRPr sz="2800">
                <a:solidFill>
                  <a:schemeClr val="tx1"/>
                </a:solidFill>
                <a:latin typeface="Arial" charset="0"/>
              </a:defRPr>
            </a:lvl5pPr>
            <a:lvl6pPr marL="2514600" indent="-228600" defTabSz="762000" eaLnBrk="0" fontAlgn="base" hangingPunct="0">
              <a:spcBef>
                <a:spcPct val="0"/>
              </a:spcBef>
              <a:spcAft>
                <a:spcPct val="0"/>
              </a:spcAft>
              <a:defRPr sz="2800">
                <a:solidFill>
                  <a:schemeClr val="tx1"/>
                </a:solidFill>
                <a:latin typeface="Arial" charset="0"/>
              </a:defRPr>
            </a:lvl6pPr>
            <a:lvl7pPr marL="2971800" indent="-228600" defTabSz="762000" eaLnBrk="0" fontAlgn="base" hangingPunct="0">
              <a:spcBef>
                <a:spcPct val="0"/>
              </a:spcBef>
              <a:spcAft>
                <a:spcPct val="0"/>
              </a:spcAft>
              <a:defRPr sz="2800">
                <a:solidFill>
                  <a:schemeClr val="tx1"/>
                </a:solidFill>
                <a:latin typeface="Arial" charset="0"/>
              </a:defRPr>
            </a:lvl7pPr>
            <a:lvl8pPr marL="3429000" indent="-228600" defTabSz="762000" eaLnBrk="0" fontAlgn="base" hangingPunct="0">
              <a:spcBef>
                <a:spcPct val="0"/>
              </a:spcBef>
              <a:spcAft>
                <a:spcPct val="0"/>
              </a:spcAft>
              <a:defRPr sz="2800">
                <a:solidFill>
                  <a:schemeClr val="tx1"/>
                </a:solidFill>
                <a:latin typeface="Arial" charset="0"/>
              </a:defRPr>
            </a:lvl8pPr>
            <a:lvl9pPr marL="3886200" indent="-228600" defTabSz="762000" eaLnBrk="0" fontAlgn="base" hangingPunct="0">
              <a:spcBef>
                <a:spcPct val="0"/>
              </a:spcBef>
              <a:spcAft>
                <a:spcPct val="0"/>
              </a:spcAft>
              <a:defRPr sz="2800">
                <a:solidFill>
                  <a:schemeClr val="tx1"/>
                </a:solidFill>
                <a:latin typeface="Arial" charset="0"/>
              </a:defRPr>
            </a:lvl9pPr>
          </a:lstStyle>
          <a:p>
            <a:pPr algn="r" eaLnBrk="0" fontAlgn="base" hangingPunct="0">
              <a:spcBef>
                <a:spcPct val="0"/>
              </a:spcBef>
              <a:spcAft>
                <a:spcPct val="0"/>
              </a:spcAft>
              <a:defRPr/>
            </a:pPr>
            <a:fld id="{4BB14C6F-EB39-430D-9DBC-50ECF02C4791}" type="slidenum">
              <a:rPr lang="en-US" altLang="sv-SE" sz="1000" smtClean="0">
                <a:solidFill>
                  <a:srgbClr val="000000"/>
                </a:solidFill>
              </a:rPr>
              <a:pPr algn="r" eaLnBrk="0" fontAlgn="base" hangingPunct="0">
                <a:spcBef>
                  <a:spcPct val="0"/>
                </a:spcBef>
                <a:spcAft>
                  <a:spcPct val="0"/>
                </a:spcAft>
                <a:defRPr/>
              </a:pPr>
              <a:t>‹#›</a:t>
            </a:fld>
            <a:endParaRPr lang="en-US" altLang="sv-SE" sz="1000">
              <a:solidFill>
                <a:srgbClr val="000000"/>
              </a:solidFill>
            </a:endParaRPr>
          </a:p>
        </p:txBody>
      </p:sp>
      <p:sp>
        <p:nvSpPr>
          <p:cNvPr id="1033" name="AutoShape 24"/>
          <p:cNvSpPr>
            <a:spLocks noChangeArrowheads="1"/>
          </p:cNvSpPr>
          <p:nvPr userDrawn="1"/>
        </p:nvSpPr>
        <p:spPr bwMode="auto">
          <a:xfrm flipH="1">
            <a:off x="7670800" y="266700"/>
            <a:ext cx="1019175" cy="6591300"/>
          </a:xfrm>
          <a:prstGeom prst="moon">
            <a:avLst>
              <a:gd name="adj" fmla="val 21806"/>
            </a:avLst>
          </a:prstGeom>
          <a:gradFill rotWithShape="1">
            <a:gsLst>
              <a:gs pos="0">
                <a:srgbClr val="FFFF66"/>
              </a:gs>
              <a:gs pos="100000">
                <a:schemeClr val="accent1"/>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0" fontAlgn="base" hangingPunct="0">
              <a:spcBef>
                <a:spcPct val="0"/>
              </a:spcBef>
              <a:spcAft>
                <a:spcPct val="0"/>
              </a:spcAft>
              <a:defRPr/>
            </a:pPr>
            <a:endParaRPr lang="sv-SE" altLang="sv-SE">
              <a:solidFill>
                <a:srgbClr val="000000"/>
              </a:solidFill>
            </a:endParaRPr>
          </a:p>
        </p:txBody>
      </p:sp>
      <p:graphicFrame>
        <p:nvGraphicFramePr>
          <p:cNvPr id="1034" name="Object 27"/>
          <p:cNvGraphicFramePr>
            <a:graphicFrameLocks noChangeAspect="1"/>
          </p:cNvGraphicFramePr>
          <p:nvPr userDrawn="1"/>
        </p:nvGraphicFramePr>
        <p:xfrm>
          <a:off x="6929438" y="176213"/>
          <a:ext cx="1954212" cy="822325"/>
        </p:xfrm>
        <a:graphic>
          <a:graphicData uri="http://schemas.openxmlformats.org/presentationml/2006/ole">
            <mc:AlternateContent xmlns:mc="http://schemas.openxmlformats.org/markup-compatibility/2006">
              <mc:Choice xmlns:v="urn:schemas-microsoft-com:vml" Requires="v">
                <p:oleObj spid="_x0000_s3264" r:id="rId14" imgW="4686954" imgH="1961905" progId="MSPhotoEd.3">
                  <p:embed/>
                </p:oleObj>
              </mc:Choice>
              <mc:Fallback>
                <p:oleObj r:id="rId14" imgW="4686954" imgH="1961905" progId="MSPhotoEd.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29438" y="176213"/>
                        <a:ext cx="19542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673861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681038" rtl="0" eaLnBrk="0" fontAlgn="base" hangingPunct="0">
        <a:lnSpc>
          <a:spcPts val="3600"/>
        </a:lnSpc>
        <a:spcBef>
          <a:spcPct val="0"/>
        </a:spcBef>
        <a:spcAft>
          <a:spcPct val="0"/>
        </a:spcAft>
        <a:defRPr sz="3600" kern="1200">
          <a:solidFill>
            <a:schemeClr val="tx1"/>
          </a:solidFill>
          <a:latin typeface="+mj-lt"/>
          <a:ea typeface="+mj-ea"/>
          <a:cs typeface="+mj-cs"/>
        </a:defRPr>
      </a:lvl1pPr>
      <a:lvl2pPr algn="l" defTabSz="681038" rtl="0" eaLnBrk="0" fontAlgn="base" hangingPunct="0">
        <a:lnSpc>
          <a:spcPts val="3600"/>
        </a:lnSpc>
        <a:spcBef>
          <a:spcPct val="0"/>
        </a:spcBef>
        <a:spcAft>
          <a:spcPct val="0"/>
        </a:spcAft>
        <a:defRPr sz="3600">
          <a:solidFill>
            <a:schemeClr val="tx1"/>
          </a:solidFill>
          <a:latin typeface="Arial" panose="020B0604020202020204" pitchFamily="34" charset="0"/>
        </a:defRPr>
      </a:lvl2pPr>
      <a:lvl3pPr algn="l" defTabSz="681038" rtl="0" eaLnBrk="0" fontAlgn="base" hangingPunct="0">
        <a:lnSpc>
          <a:spcPts val="3600"/>
        </a:lnSpc>
        <a:spcBef>
          <a:spcPct val="0"/>
        </a:spcBef>
        <a:spcAft>
          <a:spcPct val="0"/>
        </a:spcAft>
        <a:defRPr sz="3600">
          <a:solidFill>
            <a:schemeClr val="tx1"/>
          </a:solidFill>
          <a:latin typeface="Arial" panose="020B0604020202020204" pitchFamily="34" charset="0"/>
        </a:defRPr>
      </a:lvl3pPr>
      <a:lvl4pPr algn="l" defTabSz="681038" rtl="0" eaLnBrk="0" fontAlgn="base" hangingPunct="0">
        <a:lnSpc>
          <a:spcPts val="3600"/>
        </a:lnSpc>
        <a:spcBef>
          <a:spcPct val="0"/>
        </a:spcBef>
        <a:spcAft>
          <a:spcPct val="0"/>
        </a:spcAft>
        <a:defRPr sz="3600">
          <a:solidFill>
            <a:schemeClr val="tx1"/>
          </a:solidFill>
          <a:latin typeface="Arial" panose="020B0604020202020204" pitchFamily="34" charset="0"/>
        </a:defRPr>
      </a:lvl4pPr>
      <a:lvl5pPr algn="l" defTabSz="681038" rtl="0" eaLnBrk="0" fontAlgn="base" hangingPunct="0">
        <a:lnSpc>
          <a:spcPts val="3600"/>
        </a:lnSpc>
        <a:spcBef>
          <a:spcPct val="0"/>
        </a:spcBef>
        <a:spcAft>
          <a:spcPct val="0"/>
        </a:spcAft>
        <a:defRPr sz="3600">
          <a:solidFill>
            <a:schemeClr val="tx1"/>
          </a:solidFill>
          <a:latin typeface="Arial" panose="020B0604020202020204" pitchFamily="34" charset="0"/>
        </a:defRPr>
      </a:lvl5pPr>
      <a:lvl6pPr marL="457200" algn="l" defTabSz="681038" rtl="0" fontAlgn="base">
        <a:lnSpc>
          <a:spcPts val="3600"/>
        </a:lnSpc>
        <a:spcBef>
          <a:spcPct val="0"/>
        </a:spcBef>
        <a:spcAft>
          <a:spcPct val="0"/>
        </a:spcAft>
        <a:defRPr sz="3600">
          <a:solidFill>
            <a:schemeClr val="tx1"/>
          </a:solidFill>
          <a:latin typeface="Arial" panose="020B0604020202020204" pitchFamily="34" charset="0"/>
        </a:defRPr>
      </a:lvl6pPr>
      <a:lvl7pPr marL="914400" algn="l" defTabSz="681038" rtl="0" fontAlgn="base">
        <a:lnSpc>
          <a:spcPts val="3600"/>
        </a:lnSpc>
        <a:spcBef>
          <a:spcPct val="0"/>
        </a:spcBef>
        <a:spcAft>
          <a:spcPct val="0"/>
        </a:spcAft>
        <a:defRPr sz="3600">
          <a:solidFill>
            <a:schemeClr val="tx1"/>
          </a:solidFill>
          <a:latin typeface="Arial" panose="020B0604020202020204" pitchFamily="34" charset="0"/>
        </a:defRPr>
      </a:lvl7pPr>
      <a:lvl8pPr marL="1371600" algn="l" defTabSz="681038" rtl="0" fontAlgn="base">
        <a:lnSpc>
          <a:spcPts val="3600"/>
        </a:lnSpc>
        <a:spcBef>
          <a:spcPct val="0"/>
        </a:spcBef>
        <a:spcAft>
          <a:spcPct val="0"/>
        </a:spcAft>
        <a:defRPr sz="3600">
          <a:solidFill>
            <a:schemeClr val="tx1"/>
          </a:solidFill>
          <a:latin typeface="Arial" panose="020B0604020202020204" pitchFamily="34" charset="0"/>
        </a:defRPr>
      </a:lvl8pPr>
      <a:lvl9pPr marL="1828800" algn="l" defTabSz="681038" rtl="0" fontAlgn="base">
        <a:lnSpc>
          <a:spcPts val="3600"/>
        </a:lnSpc>
        <a:spcBef>
          <a:spcPct val="0"/>
        </a:spcBef>
        <a:spcAft>
          <a:spcPct val="0"/>
        </a:spcAft>
        <a:defRPr sz="3600">
          <a:solidFill>
            <a:schemeClr val="tx1"/>
          </a:solidFill>
          <a:latin typeface="Arial" panose="020B0604020202020204" pitchFamily="34" charset="0"/>
        </a:defRPr>
      </a:lvl9pPr>
    </p:titleStyle>
    <p:bodyStyle>
      <a:lvl1pPr marL="285750" indent="-285750" algn="l" defTabSz="681038" rtl="0" eaLnBrk="0" fontAlgn="base" hangingPunct="0">
        <a:lnSpc>
          <a:spcPts val="3600"/>
        </a:lnSpc>
        <a:spcBef>
          <a:spcPts val="200"/>
        </a:spcBef>
        <a:spcAft>
          <a:spcPts val="200"/>
        </a:spcAft>
        <a:buClr>
          <a:srgbClr val="000066"/>
        </a:buClr>
        <a:buFont typeface="Wingdings" pitchFamily="2" charset="2"/>
        <a:buChar char="l"/>
        <a:defRPr sz="2800" kern="1200">
          <a:solidFill>
            <a:schemeClr val="tx1"/>
          </a:solidFill>
          <a:latin typeface="+mn-lt"/>
          <a:ea typeface="+mn-ea"/>
          <a:cs typeface="+mn-cs"/>
        </a:defRPr>
      </a:lvl1pPr>
      <a:lvl2pPr marL="681038" indent="-280988" algn="l" defTabSz="681038" rtl="0" eaLnBrk="0" fontAlgn="base" hangingPunct="0">
        <a:lnSpc>
          <a:spcPts val="3200"/>
        </a:lnSpc>
        <a:spcBef>
          <a:spcPts val="200"/>
        </a:spcBef>
        <a:spcAft>
          <a:spcPts val="200"/>
        </a:spcAft>
        <a:buClr>
          <a:srgbClr val="000066"/>
        </a:buClr>
        <a:buChar char="–"/>
        <a:defRPr sz="2800" kern="1200">
          <a:solidFill>
            <a:schemeClr val="tx1"/>
          </a:solidFill>
          <a:latin typeface="+mn-lt"/>
          <a:ea typeface="+mn-ea"/>
          <a:cs typeface="+mn-cs"/>
        </a:defRPr>
      </a:lvl2pPr>
      <a:lvl3pPr marL="1081088" indent="-285750" algn="l" defTabSz="681038" rtl="0" eaLnBrk="0" fontAlgn="base" hangingPunct="0">
        <a:lnSpc>
          <a:spcPts val="3200"/>
        </a:lnSpc>
        <a:spcBef>
          <a:spcPts val="200"/>
        </a:spcBef>
        <a:spcAft>
          <a:spcPts val="200"/>
        </a:spcAft>
        <a:buClr>
          <a:srgbClr val="000066"/>
        </a:buClr>
        <a:buChar char="–"/>
        <a:defRPr sz="2800" kern="1200">
          <a:solidFill>
            <a:schemeClr val="tx1"/>
          </a:solidFill>
          <a:latin typeface="+mn-lt"/>
          <a:ea typeface="+mn-ea"/>
          <a:cs typeface="+mn-cs"/>
        </a:defRPr>
      </a:lvl3pPr>
      <a:lvl4pPr marL="1546225" indent="-284163" algn="l" defTabSz="681038" rtl="0" eaLnBrk="0" fontAlgn="base" hangingPunct="0">
        <a:lnSpc>
          <a:spcPts val="3200"/>
        </a:lnSpc>
        <a:spcBef>
          <a:spcPts val="200"/>
        </a:spcBef>
        <a:spcAft>
          <a:spcPts val="200"/>
        </a:spcAft>
        <a:buClr>
          <a:srgbClr val="000066"/>
        </a:buClr>
        <a:buChar char="–"/>
        <a:defRPr sz="2800" kern="1200">
          <a:solidFill>
            <a:schemeClr val="tx1"/>
          </a:solidFill>
          <a:latin typeface="+mn-lt"/>
          <a:ea typeface="+mn-ea"/>
          <a:cs typeface="+mn-cs"/>
        </a:defRPr>
      </a:lvl4pPr>
      <a:lvl5pPr marL="2057400" indent="-228600" algn="l" defTabSz="681038" rtl="0" eaLnBrk="0" fontAlgn="base"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6400" y="228600"/>
            <a:ext cx="66738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sv-SE"/>
              <a:t>Font is Arial</a:t>
            </a:r>
          </a:p>
        </p:txBody>
      </p:sp>
      <p:sp>
        <p:nvSpPr>
          <p:cNvPr id="1027" name="Rectangle 3"/>
          <p:cNvSpPr>
            <a:spLocks noGrp="1" noChangeArrowheads="1"/>
          </p:cNvSpPr>
          <p:nvPr>
            <p:ph type="body" idx="1"/>
          </p:nvPr>
        </p:nvSpPr>
        <p:spPr bwMode="auto">
          <a:xfrm>
            <a:off x="419100" y="1339850"/>
            <a:ext cx="7750175" cy="476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sv-SE"/>
              <a:t>Main text 28pt arial</a:t>
            </a:r>
          </a:p>
          <a:p>
            <a:pPr lvl="1"/>
            <a:r>
              <a:rPr lang="en-US" altLang="sv-SE"/>
              <a:t>Third level</a:t>
            </a:r>
          </a:p>
          <a:p>
            <a:pPr lvl="2"/>
            <a:r>
              <a:rPr lang="en-US" altLang="sv-SE"/>
              <a:t>Fourth level</a:t>
            </a:r>
          </a:p>
          <a:p>
            <a:pPr lvl="3"/>
            <a:r>
              <a:rPr lang="en-US" altLang="sv-SE"/>
              <a:t>Highlight text </a:t>
            </a:r>
          </a:p>
        </p:txBody>
      </p:sp>
      <p:sp>
        <p:nvSpPr>
          <p:cNvPr id="248838" name="Rectangle 6"/>
          <p:cNvSpPr>
            <a:spLocks noChangeArrowheads="1"/>
          </p:cNvSpPr>
          <p:nvPr/>
        </p:nvSpPr>
        <p:spPr bwMode="auto">
          <a:xfrm>
            <a:off x="1322388" y="1631950"/>
            <a:ext cx="7461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81038">
              <a:defRPr sz="2400">
                <a:solidFill>
                  <a:schemeClr val="tx1"/>
                </a:solidFill>
                <a:latin typeface="Times New Roman" panose="02020603050405020304" pitchFamily="18" charset="0"/>
              </a:defRPr>
            </a:lvl1pPr>
            <a:lvl2pPr marL="511175" defTabSz="681038">
              <a:defRPr sz="2400">
                <a:solidFill>
                  <a:schemeClr val="tx1"/>
                </a:solidFill>
                <a:latin typeface="Times New Roman" panose="02020603050405020304" pitchFamily="18" charset="0"/>
              </a:defRPr>
            </a:lvl2pPr>
            <a:lvl3pPr marL="1022350" defTabSz="681038">
              <a:defRPr sz="2400">
                <a:solidFill>
                  <a:schemeClr val="tx1"/>
                </a:solidFill>
                <a:latin typeface="Times New Roman" panose="02020603050405020304" pitchFamily="18" charset="0"/>
              </a:defRPr>
            </a:lvl3pPr>
            <a:lvl4pPr marL="1535113" defTabSz="681038">
              <a:defRPr sz="2400">
                <a:solidFill>
                  <a:schemeClr val="tx1"/>
                </a:solidFill>
                <a:latin typeface="Times New Roman" panose="02020603050405020304" pitchFamily="18" charset="0"/>
              </a:defRPr>
            </a:lvl4pPr>
            <a:lvl5pPr marL="2044700" defTabSz="681038">
              <a:defRPr sz="2400">
                <a:solidFill>
                  <a:schemeClr val="tx1"/>
                </a:solidFill>
                <a:latin typeface="Times New Roman" panose="02020603050405020304" pitchFamily="18" charset="0"/>
              </a:defRPr>
            </a:lvl5pPr>
            <a:lvl6pPr marL="2501900" defTabSz="681038" eaLnBrk="0" fontAlgn="base" hangingPunct="0">
              <a:spcBef>
                <a:spcPct val="0"/>
              </a:spcBef>
              <a:spcAft>
                <a:spcPct val="0"/>
              </a:spcAft>
              <a:defRPr sz="2400">
                <a:solidFill>
                  <a:schemeClr val="tx1"/>
                </a:solidFill>
                <a:latin typeface="Times New Roman" panose="02020603050405020304" pitchFamily="18" charset="0"/>
              </a:defRPr>
            </a:lvl6pPr>
            <a:lvl7pPr marL="2959100" defTabSz="681038" eaLnBrk="0" fontAlgn="base" hangingPunct="0">
              <a:spcBef>
                <a:spcPct val="0"/>
              </a:spcBef>
              <a:spcAft>
                <a:spcPct val="0"/>
              </a:spcAft>
              <a:defRPr sz="2400">
                <a:solidFill>
                  <a:schemeClr val="tx1"/>
                </a:solidFill>
                <a:latin typeface="Times New Roman" panose="02020603050405020304" pitchFamily="18" charset="0"/>
              </a:defRPr>
            </a:lvl7pPr>
            <a:lvl8pPr marL="3416300" defTabSz="681038" eaLnBrk="0" fontAlgn="base" hangingPunct="0">
              <a:spcBef>
                <a:spcPct val="0"/>
              </a:spcBef>
              <a:spcAft>
                <a:spcPct val="0"/>
              </a:spcAft>
              <a:defRPr sz="2400">
                <a:solidFill>
                  <a:schemeClr val="tx1"/>
                </a:solidFill>
                <a:latin typeface="Times New Roman" panose="02020603050405020304" pitchFamily="18" charset="0"/>
              </a:defRPr>
            </a:lvl8pPr>
            <a:lvl9pPr marL="3873500" defTabSz="681038"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lnSpc>
                <a:spcPts val="3000"/>
              </a:lnSpc>
              <a:spcBef>
                <a:spcPct val="20000"/>
              </a:spcBef>
              <a:spcAft>
                <a:spcPct val="0"/>
              </a:spcAft>
              <a:defRPr/>
            </a:pPr>
            <a:r>
              <a:rPr lang="en-US" altLang="sv-SE" sz="2100">
                <a:solidFill>
                  <a:srgbClr val="FFCC00"/>
                </a:solidFill>
                <a:latin typeface="Arial" panose="020B0604020202020204" pitchFamily="34" charset="0"/>
              </a:rPr>
              <a:t> </a:t>
            </a:r>
          </a:p>
        </p:txBody>
      </p:sp>
      <p:sp>
        <p:nvSpPr>
          <p:cNvPr id="248839" name="Rectangle 7"/>
          <p:cNvSpPr>
            <a:spLocks noChangeArrowheads="1"/>
          </p:cNvSpPr>
          <p:nvPr/>
        </p:nvSpPr>
        <p:spPr bwMode="auto">
          <a:xfrm>
            <a:off x="1322388" y="1631950"/>
            <a:ext cx="37306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81038">
              <a:defRPr sz="2400">
                <a:solidFill>
                  <a:schemeClr val="tx1"/>
                </a:solidFill>
                <a:latin typeface="Times New Roman" panose="02020603050405020304" pitchFamily="18" charset="0"/>
              </a:defRPr>
            </a:lvl1pPr>
            <a:lvl2pPr marL="511175" defTabSz="681038">
              <a:defRPr sz="2400">
                <a:solidFill>
                  <a:schemeClr val="tx1"/>
                </a:solidFill>
                <a:latin typeface="Times New Roman" panose="02020603050405020304" pitchFamily="18" charset="0"/>
              </a:defRPr>
            </a:lvl2pPr>
            <a:lvl3pPr marL="1022350" defTabSz="681038">
              <a:defRPr sz="2400">
                <a:solidFill>
                  <a:schemeClr val="tx1"/>
                </a:solidFill>
                <a:latin typeface="Times New Roman" panose="02020603050405020304" pitchFamily="18" charset="0"/>
              </a:defRPr>
            </a:lvl3pPr>
            <a:lvl4pPr marL="1535113" defTabSz="681038">
              <a:defRPr sz="2400">
                <a:solidFill>
                  <a:schemeClr val="tx1"/>
                </a:solidFill>
                <a:latin typeface="Times New Roman" panose="02020603050405020304" pitchFamily="18" charset="0"/>
              </a:defRPr>
            </a:lvl4pPr>
            <a:lvl5pPr marL="2044700" defTabSz="681038">
              <a:defRPr sz="2400">
                <a:solidFill>
                  <a:schemeClr val="tx1"/>
                </a:solidFill>
                <a:latin typeface="Times New Roman" panose="02020603050405020304" pitchFamily="18" charset="0"/>
              </a:defRPr>
            </a:lvl5pPr>
            <a:lvl6pPr marL="2501900" defTabSz="681038" eaLnBrk="0" fontAlgn="base" hangingPunct="0">
              <a:spcBef>
                <a:spcPct val="0"/>
              </a:spcBef>
              <a:spcAft>
                <a:spcPct val="0"/>
              </a:spcAft>
              <a:defRPr sz="2400">
                <a:solidFill>
                  <a:schemeClr val="tx1"/>
                </a:solidFill>
                <a:latin typeface="Times New Roman" panose="02020603050405020304" pitchFamily="18" charset="0"/>
              </a:defRPr>
            </a:lvl6pPr>
            <a:lvl7pPr marL="2959100" defTabSz="681038" eaLnBrk="0" fontAlgn="base" hangingPunct="0">
              <a:spcBef>
                <a:spcPct val="0"/>
              </a:spcBef>
              <a:spcAft>
                <a:spcPct val="0"/>
              </a:spcAft>
              <a:defRPr sz="2400">
                <a:solidFill>
                  <a:schemeClr val="tx1"/>
                </a:solidFill>
                <a:latin typeface="Times New Roman" panose="02020603050405020304" pitchFamily="18" charset="0"/>
              </a:defRPr>
            </a:lvl7pPr>
            <a:lvl8pPr marL="3416300" defTabSz="681038" eaLnBrk="0" fontAlgn="base" hangingPunct="0">
              <a:spcBef>
                <a:spcPct val="0"/>
              </a:spcBef>
              <a:spcAft>
                <a:spcPct val="0"/>
              </a:spcAft>
              <a:defRPr sz="2400">
                <a:solidFill>
                  <a:schemeClr val="tx1"/>
                </a:solidFill>
                <a:latin typeface="Times New Roman" panose="02020603050405020304" pitchFamily="18" charset="0"/>
              </a:defRPr>
            </a:lvl8pPr>
            <a:lvl9pPr marL="3873500" defTabSz="681038"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lnSpc>
                <a:spcPts val="3000"/>
              </a:lnSpc>
              <a:spcBef>
                <a:spcPct val="20000"/>
              </a:spcBef>
              <a:spcAft>
                <a:spcPct val="0"/>
              </a:spcAft>
              <a:defRPr/>
            </a:pPr>
            <a:r>
              <a:rPr lang="en-US" altLang="sv-SE" sz="2100">
                <a:solidFill>
                  <a:srgbClr val="FFCC00"/>
                </a:solidFill>
                <a:latin typeface="Arial" panose="020B0604020202020204" pitchFamily="34" charset="0"/>
              </a:rPr>
              <a:t>     </a:t>
            </a:r>
          </a:p>
        </p:txBody>
      </p:sp>
      <p:sp>
        <p:nvSpPr>
          <p:cNvPr id="248845" name="Rectangle 13"/>
          <p:cNvSpPr>
            <a:spLocks noGrp="1" noChangeArrowheads="1"/>
          </p:cNvSpPr>
          <p:nvPr>
            <p:ph type="dt" sz="half" idx="2"/>
          </p:nvPr>
        </p:nvSpPr>
        <p:spPr bwMode="auto">
          <a:xfrm>
            <a:off x="3128963" y="6310313"/>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Arial" panose="020B0604020202020204" pitchFamily="34" charset="0"/>
              </a:defRPr>
            </a:lvl1pPr>
          </a:lstStyle>
          <a:p>
            <a:pPr eaLnBrk="0" fontAlgn="base" hangingPunct="0">
              <a:spcBef>
                <a:spcPct val="0"/>
              </a:spcBef>
              <a:spcAft>
                <a:spcPct val="0"/>
              </a:spcAft>
              <a:defRPr/>
            </a:pPr>
            <a:r>
              <a:rPr lang="sv-SE" altLang="sv-SE">
                <a:solidFill>
                  <a:srgbClr val="000000"/>
                </a:solidFill>
              </a:rPr>
              <a:t>2019-11-22</a:t>
            </a:r>
            <a:endParaRPr lang="en-US" altLang="sv-SE">
              <a:solidFill>
                <a:srgbClr val="000000"/>
              </a:solidFill>
            </a:endParaRPr>
          </a:p>
        </p:txBody>
      </p:sp>
      <p:sp>
        <p:nvSpPr>
          <p:cNvPr id="1031" name="Line 16"/>
          <p:cNvSpPr>
            <a:spLocks noChangeShapeType="1"/>
          </p:cNvSpPr>
          <p:nvPr/>
        </p:nvSpPr>
        <p:spPr bwMode="auto">
          <a:xfrm flipV="1">
            <a:off x="0" y="1271588"/>
            <a:ext cx="8885238" cy="0"/>
          </a:xfrm>
          <a:prstGeom prst="line">
            <a:avLst/>
          </a:prstGeom>
          <a:noFill/>
          <a:ln w="7620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sv-SE" sz="2800">
              <a:solidFill>
                <a:srgbClr val="000000"/>
              </a:solidFill>
            </a:endParaRPr>
          </a:p>
        </p:txBody>
      </p:sp>
      <p:sp>
        <p:nvSpPr>
          <p:cNvPr id="248855" name="Rectangle 23"/>
          <p:cNvSpPr>
            <a:spLocks noChangeArrowheads="1"/>
          </p:cNvSpPr>
          <p:nvPr userDrawn="1"/>
        </p:nvSpPr>
        <p:spPr bwMode="auto">
          <a:xfrm>
            <a:off x="8477250" y="6311900"/>
            <a:ext cx="33655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sz="2800">
                <a:solidFill>
                  <a:schemeClr val="tx1"/>
                </a:solidFill>
                <a:latin typeface="Arial" charset="0"/>
              </a:defRPr>
            </a:lvl1pPr>
            <a:lvl2pPr marL="742950" indent="-285750" defTabSz="762000">
              <a:defRPr sz="2800">
                <a:solidFill>
                  <a:schemeClr val="tx1"/>
                </a:solidFill>
                <a:latin typeface="Arial" charset="0"/>
              </a:defRPr>
            </a:lvl2pPr>
            <a:lvl3pPr marL="1143000" indent="-228600" defTabSz="762000">
              <a:defRPr sz="2800">
                <a:solidFill>
                  <a:schemeClr val="tx1"/>
                </a:solidFill>
                <a:latin typeface="Arial" charset="0"/>
              </a:defRPr>
            </a:lvl3pPr>
            <a:lvl4pPr marL="1600200" indent="-228600" defTabSz="762000">
              <a:defRPr sz="2800">
                <a:solidFill>
                  <a:schemeClr val="tx1"/>
                </a:solidFill>
                <a:latin typeface="Arial" charset="0"/>
              </a:defRPr>
            </a:lvl4pPr>
            <a:lvl5pPr marL="2057400" indent="-228600" defTabSz="762000">
              <a:defRPr sz="2800">
                <a:solidFill>
                  <a:schemeClr val="tx1"/>
                </a:solidFill>
                <a:latin typeface="Arial" charset="0"/>
              </a:defRPr>
            </a:lvl5pPr>
            <a:lvl6pPr marL="2514600" indent="-228600" defTabSz="762000" eaLnBrk="0" fontAlgn="base" hangingPunct="0">
              <a:spcBef>
                <a:spcPct val="0"/>
              </a:spcBef>
              <a:spcAft>
                <a:spcPct val="0"/>
              </a:spcAft>
              <a:defRPr sz="2800">
                <a:solidFill>
                  <a:schemeClr val="tx1"/>
                </a:solidFill>
                <a:latin typeface="Arial" charset="0"/>
              </a:defRPr>
            </a:lvl6pPr>
            <a:lvl7pPr marL="2971800" indent="-228600" defTabSz="762000" eaLnBrk="0" fontAlgn="base" hangingPunct="0">
              <a:spcBef>
                <a:spcPct val="0"/>
              </a:spcBef>
              <a:spcAft>
                <a:spcPct val="0"/>
              </a:spcAft>
              <a:defRPr sz="2800">
                <a:solidFill>
                  <a:schemeClr val="tx1"/>
                </a:solidFill>
                <a:latin typeface="Arial" charset="0"/>
              </a:defRPr>
            </a:lvl7pPr>
            <a:lvl8pPr marL="3429000" indent="-228600" defTabSz="762000" eaLnBrk="0" fontAlgn="base" hangingPunct="0">
              <a:spcBef>
                <a:spcPct val="0"/>
              </a:spcBef>
              <a:spcAft>
                <a:spcPct val="0"/>
              </a:spcAft>
              <a:defRPr sz="2800">
                <a:solidFill>
                  <a:schemeClr val="tx1"/>
                </a:solidFill>
                <a:latin typeface="Arial" charset="0"/>
              </a:defRPr>
            </a:lvl8pPr>
            <a:lvl9pPr marL="3886200" indent="-228600" defTabSz="762000" eaLnBrk="0" fontAlgn="base" hangingPunct="0">
              <a:spcBef>
                <a:spcPct val="0"/>
              </a:spcBef>
              <a:spcAft>
                <a:spcPct val="0"/>
              </a:spcAft>
              <a:defRPr sz="2800">
                <a:solidFill>
                  <a:schemeClr val="tx1"/>
                </a:solidFill>
                <a:latin typeface="Arial" charset="0"/>
              </a:defRPr>
            </a:lvl9pPr>
          </a:lstStyle>
          <a:p>
            <a:pPr algn="r" eaLnBrk="0" fontAlgn="base" hangingPunct="0">
              <a:spcBef>
                <a:spcPct val="0"/>
              </a:spcBef>
              <a:spcAft>
                <a:spcPct val="0"/>
              </a:spcAft>
              <a:defRPr/>
            </a:pPr>
            <a:fld id="{4BB14C6F-EB39-430D-9DBC-50ECF02C4791}" type="slidenum">
              <a:rPr lang="en-US" altLang="sv-SE" sz="1000" smtClean="0">
                <a:solidFill>
                  <a:srgbClr val="000000"/>
                </a:solidFill>
              </a:rPr>
              <a:pPr algn="r" eaLnBrk="0" fontAlgn="base" hangingPunct="0">
                <a:spcBef>
                  <a:spcPct val="0"/>
                </a:spcBef>
                <a:spcAft>
                  <a:spcPct val="0"/>
                </a:spcAft>
                <a:defRPr/>
              </a:pPr>
              <a:t>‹#›</a:t>
            </a:fld>
            <a:endParaRPr lang="en-US" altLang="sv-SE" sz="1000">
              <a:solidFill>
                <a:srgbClr val="000000"/>
              </a:solidFill>
            </a:endParaRPr>
          </a:p>
        </p:txBody>
      </p:sp>
      <p:sp>
        <p:nvSpPr>
          <p:cNvPr id="1033" name="AutoShape 24"/>
          <p:cNvSpPr>
            <a:spLocks noChangeArrowheads="1"/>
          </p:cNvSpPr>
          <p:nvPr userDrawn="1"/>
        </p:nvSpPr>
        <p:spPr bwMode="auto">
          <a:xfrm flipH="1">
            <a:off x="7670800" y="266700"/>
            <a:ext cx="1019175" cy="6591300"/>
          </a:xfrm>
          <a:prstGeom prst="moon">
            <a:avLst>
              <a:gd name="adj" fmla="val 21806"/>
            </a:avLst>
          </a:prstGeom>
          <a:gradFill rotWithShape="1">
            <a:gsLst>
              <a:gs pos="0">
                <a:srgbClr val="FFFF66"/>
              </a:gs>
              <a:gs pos="100000">
                <a:schemeClr val="accent1"/>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0" fontAlgn="base" hangingPunct="0">
              <a:spcBef>
                <a:spcPct val="0"/>
              </a:spcBef>
              <a:spcAft>
                <a:spcPct val="0"/>
              </a:spcAft>
              <a:defRPr/>
            </a:pPr>
            <a:endParaRPr lang="sv-SE" altLang="sv-SE">
              <a:solidFill>
                <a:srgbClr val="000000"/>
              </a:solidFill>
            </a:endParaRPr>
          </a:p>
        </p:txBody>
      </p:sp>
      <p:graphicFrame>
        <p:nvGraphicFramePr>
          <p:cNvPr id="1034" name="Object 27"/>
          <p:cNvGraphicFramePr>
            <a:graphicFrameLocks noChangeAspect="1"/>
          </p:cNvGraphicFramePr>
          <p:nvPr userDrawn="1"/>
        </p:nvGraphicFramePr>
        <p:xfrm>
          <a:off x="6929438" y="176213"/>
          <a:ext cx="1954212" cy="822325"/>
        </p:xfrm>
        <a:graphic>
          <a:graphicData uri="http://schemas.openxmlformats.org/presentationml/2006/ole">
            <mc:AlternateContent xmlns:mc="http://schemas.openxmlformats.org/markup-compatibility/2006">
              <mc:Choice xmlns:v="urn:schemas-microsoft-com:vml" Requires="v">
                <p:oleObj spid="_x0000_s7359" r:id="rId14" imgW="4686954" imgH="1961905" progId="MSPhotoEd.3">
                  <p:embed/>
                </p:oleObj>
              </mc:Choice>
              <mc:Fallback>
                <p:oleObj r:id="rId14" imgW="4686954" imgH="1961905" progId="MSPhotoEd.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29438" y="176213"/>
                        <a:ext cx="19542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612172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681038" rtl="0" eaLnBrk="0" fontAlgn="base" hangingPunct="0">
        <a:lnSpc>
          <a:spcPts val="3600"/>
        </a:lnSpc>
        <a:spcBef>
          <a:spcPct val="0"/>
        </a:spcBef>
        <a:spcAft>
          <a:spcPct val="0"/>
        </a:spcAft>
        <a:defRPr sz="3600" kern="1200">
          <a:solidFill>
            <a:schemeClr val="tx1"/>
          </a:solidFill>
          <a:latin typeface="+mj-lt"/>
          <a:ea typeface="+mj-ea"/>
          <a:cs typeface="+mj-cs"/>
        </a:defRPr>
      </a:lvl1pPr>
      <a:lvl2pPr algn="l" defTabSz="681038" rtl="0" eaLnBrk="0" fontAlgn="base" hangingPunct="0">
        <a:lnSpc>
          <a:spcPts val="3600"/>
        </a:lnSpc>
        <a:spcBef>
          <a:spcPct val="0"/>
        </a:spcBef>
        <a:spcAft>
          <a:spcPct val="0"/>
        </a:spcAft>
        <a:defRPr sz="3600">
          <a:solidFill>
            <a:schemeClr val="tx1"/>
          </a:solidFill>
          <a:latin typeface="Arial" panose="020B0604020202020204" pitchFamily="34" charset="0"/>
        </a:defRPr>
      </a:lvl2pPr>
      <a:lvl3pPr algn="l" defTabSz="681038" rtl="0" eaLnBrk="0" fontAlgn="base" hangingPunct="0">
        <a:lnSpc>
          <a:spcPts val="3600"/>
        </a:lnSpc>
        <a:spcBef>
          <a:spcPct val="0"/>
        </a:spcBef>
        <a:spcAft>
          <a:spcPct val="0"/>
        </a:spcAft>
        <a:defRPr sz="3600">
          <a:solidFill>
            <a:schemeClr val="tx1"/>
          </a:solidFill>
          <a:latin typeface="Arial" panose="020B0604020202020204" pitchFamily="34" charset="0"/>
        </a:defRPr>
      </a:lvl3pPr>
      <a:lvl4pPr algn="l" defTabSz="681038" rtl="0" eaLnBrk="0" fontAlgn="base" hangingPunct="0">
        <a:lnSpc>
          <a:spcPts val="3600"/>
        </a:lnSpc>
        <a:spcBef>
          <a:spcPct val="0"/>
        </a:spcBef>
        <a:spcAft>
          <a:spcPct val="0"/>
        </a:spcAft>
        <a:defRPr sz="3600">
          <a:solidFill>
            <a:schemeClr val="tx1"/>
          </a:solidFill>
          <a:latin typeface="Arial" panose="020B0604020202020204" pitchFamily="34" charset="0"/>
        </a:defRPr>
      </a:lvl4pPr>
      <a:lvl5pPr algn="l" defTabSz="681038" rtl="0" eaLnBrk="0" fontAlgn="base" hangingPunct="0">
        <a:lnSpc>
          <a:spcPts val="3600"/>
        </a:lnSpc>
        <a:spcBef>
          <a:spcPct val="0"/>
        </a:spcBef>
        <a:spcAft>
          <a:spcPct val="0"/>
        </a:spcAft>
        <a:defRPr sz="3600">
          <a:solidFill>
            <a:schemeClr val="tx1"/>
          </a:solidFill>
          <a:latin typeface="Arial" panose="020B0604020202020204" pitchFamily="34" charset="0"/>
        </a:defRPr>
      </a:lvl5pPr>
      <a:lvl6pPr marL="457200" algn="l" defTabSz="681038" rtl="0" fontAlgn="base">
        <a:lnSpc>
          <a:spcPts val="3600"/>
        </a:lnSpc>
        <a:spcBef>
          <a:spcPct val="0"/>
        </a:spcBef>
        <a:spcAft>
          <a:spcPct val="0"/>
        </a:spcAft>
        <a:defRPr sz="3600">
          <a:solidFill>
            <a:schemeClr val="tx1"/>
          </a:solidFill>
          <a:latin typeface="Arial" panose="020B0604020202020204" pitchFamily="34" charset="0"/>
        </a:defRPr>
      </a:lvl6pPr>
      <a:lvl7pPr marL="914400" algn="l" defTabSz="681038" rtl="0" fontAlgn="base">
        <a:lnSpc>
          <a:spcPts val="3600"/>
        </a:lnSpc>
        <a:spcBef>
          <a:spcPct val="0"/>
        </a:spcBef>
        <a:spcAft>
          <a:spcPct val="0"/>
        </a:spcAft>
        <a:defRPr sz="3600">
          <a:solidFill>
            <a:schemeClr val="tx1"/>
          </a:solidFill>
          <a:latin typeface="Arial" panose="020B0604020202020204" pitchFamily="34" charset="0"/>
        </a:defRPr>
      </a:lvl7pPr>
      <a:lvl8pPr marL="1371600" algn="l" defTabSz="681038" rtl="0" fontAlgn="base">
        <a:lnSpc>
          <a:spcPts val="3600"/>
        </a:lnSpc>
        <a:spcBef>
          <a:spcPct val="0"/>
        </a:spcBef>
        <a:spcAft>
          <a:spcPct val="0"/>
        </a:spcAft>
        <a:defRPr sz="3600">
          <a:solidFill>
            <a:schemeClr val="tx1"/>
          </a:solidFill>
          <a:latin typeface="Arial" panose="020B0604020202020204" pitchFamily="34" charset="0"/>
        </a:defRPr>
      </a:lvl8pPr>
      <a:lvl9pPr marL="1828800" algn="l" defTabSz="681038" rtl="0" fontAlgn="base">
        <a:lnSpc>
          <a:spcPts val="3600"/>
        </a:lnSpc>
        <a:spcBef>
          <a:spcPct val="0"/>
        </a:spcBef>
        <a:spcAft>
          <a:spcPct val="0"/>
        </a:spcAft>
        <a:defRPr sz="3600">
          <a:solidFill>
            <a:schemeClr val="tx1"/>
          </a:solidFill>
          <a:latin typeface="Arial" panose="020B0604020202020204" pitchFamily="34" charset="0"/>
        </a:defRPr>
      </a:lvl9pPr>
    </p:titleStyle>
    <p:bodyStyle>
      <a:lvl1pPr marL="285750" indent="-285750" algn="l" defTabSz="681038" rtl="0" eaLnBrk="0" fontAlgn="base" hangingPunct="0">
        <a:lnSpc>
          <a:spcPts val="3600"/>
        </a:lnSpc>
        <a:spcBef>
          <a:spcPts val="200"/>
        </a:spcBef>
        <a:spcAft>
          <a:spcPts val="200"/>
        </a:spcAft>
        <a:buClr>
          <a:srgbClr val="000066"/>
        </a:buClr>
        <a:buFont typeface="Wingdings" pitchFamily="2" charset="2"/>
        <a:buChar char="l"/>
        <a:defRPr sz="2800" kern="1200">
          <a:solidFill>
            <a:schemeClr val="tx1"/>
          </a:solidFill>
          <a:latin typeface="+mn-lt"/>
          <a:ea typeface="+mn-ea"/>
          <a:cs typeface="+mn-cs"/>
        </a:defRPr>
      </a:lvl1pPr>
      <a:lvl2pPr marL="681038" indent="-280988" algn="l" defTabSz="681038" rtl="0" eaLnBrk="0" fontAlgn="base" hangingPunct="0">
        <a:lnSpc>
          <a:spcPts val="3200"/>
        </a:lnSpc>
        <a:spcBef>
          <a:spcPts val="200"/>
        </a:spcBef>
        <a:spcAft>
          <a:spcPts val="200"/>
        </a:spcAft>
        <a:buClr>
          <a:srgbClr val="000066"/>
        </a:buClr>
        <a:buChar char="–"/>
        <a:defRPr sz="2800" kern="1200">
          <a:solidFill>
            <a:schemeClr val="tx1"/>
          </a:solidFill>
          <a:latin typeface="+mn-lt"/>
          <a:ea typeface="+mn-ea"/>
          <a:cs typeface="+mn-cs"/>
        </a:defRPr>
      </a:lvl2pPr>
      <a:lvl3pPr marL="1081088" indent="-285750" algn="l" defTabSz="681038" rtl="0" eaLnBrk="0" fontAlgn="base" hangingPunct="0">
        <a:lnSpc>
          <a:spcPts val="3200"/>
        </a:lnSpc>
        <a:spcBef>
          <a:spcPts val="200"/>
        </a:spcBef>
        <a:spcAft>
          <a:spcPts val="200"/>
        </a:spcAft>
        <a:buClr>
          <a:srgbClr val="000066"/>
        </a:buClr>
        <a:buChar char="–"/>
        <a:defRPr sz="2800" kern="1200">
          <a:solidFill>
            <a:schemeClr val="tx1"/>
          </a:solidFill>
          <a:latin typeface="+mn-lt"/>
          <a:ea typeface="+mn-ea"/>
          <a:cs typeface="+mn-cs"/>
        </a:defRPr>
      </a:lvl3pPr>
      <a:lvl4pPr marL="1546225" indent="-284163" algn="l" defTabSz="681038" rtl="0" eaLnBrk="0" fontAlgn="base" hangingPunct="0">
        <a:lnSpc>
          <a:spcPts val="3200"/>
        </a:lnSpc>
        <a:spcBef>
          <a:spcPts val="200"/>
        </a:spcBef>
        <a:spcAft>
          <a:spcPts val="200"/>
        </a:spcAft>
        <a:buClr>
          <a:srgbClr val="000066"/>
        </a:buClr>
        <a:buChar char="–"/>
        <a:defRPr sz="2800" kern="1200">
          <a:solidFill>
            <a:schemeClr val="tx1"/>
          </a:solidFill>
          <a:latin typeface="+mn-lt"/>
          <a:ea typeface="+mn-ea"/>
          <a:cs typeface="+mn-cs"/>
        </a:defRPr>
      </a:lvl4pPr>
      <a:lvl5pPr marL="2057400" indent="-228600" algn="l" defTabSz="681038" rtl="0" eaLnBrk="0" fontAlgn="base"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6400" y="228600"/>
            <a:ext cx="66738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sv-SE"/>
              <a:t>Font is Arial</a:t>
            </a:r>
          </a:p>
        </p:txBody>
      </p:sp>
      <p:sp>
        <p:nvSpPr>
          <p:cNvPr id="1027" name="Rectangle 3"/>
          <p:cNvSpPr>
            <a:spLocks noGrp="1" noChangeArrowheads="1"/>
          </p:cNvSpPr>
          <p:nvPr>
            <p:ph type="body" idx="1"/>
          </p:nvPr>
        </p:nvSpPr>
        <p:spPr bwMode="auto">
          <a:xfrm>
            <a:off x="419100" y="1339850"/>
            <a:ext cx="7750175" cy="476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sv-SE"/>
              <a:t>Main text 28pt arial</a:t>
            </a:r>
          </a:p>
          <a:p>
            <a:pPr lvl="1"/>
            <a:r>
              <a:rPr lang="en-US" altLang="sv-SE"/>
              <a:t>Third level</a:t>
            </a:r>
          </a:p>
          <a:p>
            <a:pPr lvl="2"/>
            <a:r>
              <a:rPr lang="en-US" altLang="sv-SE"/>
              <a:t>Fourth level</a:t>
            </a:r>
          </a:p>
          <a:p>
            <a:pPr lvl="3"/>
            <a:r>
              <a:rPr lang="en-US" altLang="sv-SE"/>
              <a:t>Highlight text </a:t>
            </a:r>
          </a:p>
        </p:txBody>
      </p:sp>
      <p:sp>
        <p:nvSpPr>
          <p:cNvPr id="248838" name="Rectangle 6"/>
          <p:cNvSpPr>
            <a:spLocks noChangeArrowheads="1"/>
          </p:cNvSpPr>
          <p:nvPr/>
        </p:nvSpPr>
        <p:spPr bwMode="auto">
          <a:xfrm>
            <a:off x="1322388" y="1631950"/>
            <a:ext cx="7461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81038">
              <a:defRPr sz="2400">
                <a:solidFill>
                  <a:schemeClr val="tx1"/>
                </a:solidFill>
                <a:latin typeface="Times New Roman" panose="02020603050405020304" pitchFamily="18" charset="0"/>
              </a:defRPr>
            </a:lvl1pPr>
            <a:lvl2pPr marL="511175" defTabSz="681038">
              <a:defRPr sz="2400">
                <a:solidFill>
                  <a:schemeClr val="tx1"/>
                </a:solidFill>
                <a:latin typeface="Times New Roman" panose="02020603050405020304" pitchFamily="18" charset="0"/>
              </a:defRPr>
            </a:lvl2pPr>
            <a:lvl3pPr marL="1022350" defTabSz="681038">
              <a:defRPr sz="2400">
                <a:solidFill>
                  <a:schemeClr val="tx1"/>
                </a:solidFill>
                <a:latin typeface="Times New Roman" panose="02020603050405020304" pitchFamily="18" charset="0"/>
              </a:defRPr>
            </a:lvl3pPr>
            <a:lvl4pPr marL="1535113" defTabSz="681038">
              <a:defRPr sz="2400">
                <a:solidFill>
                  <a:schemeClr val="tx1"/>
                </a:solidFill>
                <a:latin typeface="Times New Roman" panose="02020603050405020304" pitchFamily="18" charset="0"/>
              </a:defRPr>
            </a:lvl4pPr>
            <a:lvl5pPr marL="2044700" defTabSz="681038">
              <a:defRPr sz="2400">
                <a:solidFill>
                  <a:schemeClr val="tx1"/>
                </a:solidFill>
                <a:latin typeface="Times New Roman" panose="02020603050405020304" pitchFamily="18" charset="0"/>
              </a:defRPr>
            </a:lvl5pPr>
            <a:lvl6pPr marL="2501900" defTabSz="681038" eaLnBrk="0" fontAlgn="base" hangingPunct="0">
              <a:spcBef>
                <a:spcPct val="0"/>
              </a:spcBef>
              <a:spcAft>
                <a:spcPct val="0"/>
              </a:spcAft>
              <a:defRPr sz="2400">
                <a:solidFill>
                  <a:schemeClr val="tx1"/>
                </a:solidFill>
                <a:latin typeface="Times New Roman" panose="02020603050405020304" pitchFamily="18" charset="0"/>
              </a:defRPr>
            </a:lvl6pPr>
            <a:lvl7pPr marL="2959100" defTabSz="681038" eaLnBrk="0" fontAlgn="base" hangingPunct="0">
              <a:spcBef>
                <a:spcPct val="0"/>
              </a:spcBef>
              <a:spcAft>
                <a:spcPct val="0"/>
              </a:spcAft>
              <a:defRPr sz="2400">
                <a:solidFill>
                  <a:schemeClr val="tx1"/>
                </a:solidFill>
                <a:latin typeface="Times New Roman" panose="02020603050405020304" pitchFamily="18" charset="0"/>
              </a:defRPr>
            </a:lvl7pPr>
            <a:lvl8pPr marL="3416300" defTabSz="681038" eaLnBrk="0" fontAlgn="base" hangingPunct="0">
              <a:spcBef>
                <a:spcPct val="0"/>
              </a:spcBef>
              <a:spcAft>
                <a:spcPct val="0"/>
              </a:spcAft>
              <a:defRPr sz="2400">
                <a:solidFill>
                  <a:schemeClr val="tx1"/>
                </a:solidFill>
                <a:latin typeface="Times New Roman" panose="02020603050405020304" pitchFamily="18" charset="0"/>
              </a:defRPr>
            </a:lvl8pPr>
            <a:lvl9pPr marL="3873500" defTabSz="681038"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lnSpc>
                <a:spcPts val="3000"/>
              </a:lnSpc>
              <a:spcBef>
                <a:spcPct val="20000"/>
              </a:spcBef>
              <a:spcAft>
                <a:spcPct val="0"/>
              </a:spcAft>
              <a:defRPr/>
            </a:pPr>
            <a:r>
              <a:rPr lang="en-US" altLang="sv-SE" sz="2100">
                <a:solidFill>
                  <a:srgbClr val="FFCC00"/>
                </a:solidFill>
                <a:latin typeface="Arial" panose="020B0604020202020204" pitchFamily="34" charset="0"/>
              </a:rPr>
              <a:t> </a:t>
            </a:r>
          </a:p>
        </p:txBody>
      </p:sp>
      <p:sp>
        <p:nvSpPr>
          <p:cNvPr id="248839" name="Rectangle 7"/>
          <p:cNvSpPr>
            <a:spLocks noChangeArrowheads="1"/>
          </p:cNvSpPr>
          <p:nvPr/>
        </p:nvSpPr>
        <p:spPr bwMode="auto">
          <a:xfrm>
            <a:off x="1322388" y="1631950"/>
            <a:ext cx="37306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81038">
              <a:defRPr sz="2400">
                <a:solidFill>
                  <a:schemeClr val="tx1"/>
                </a:solidFill>
                <a:latin typeface="Times New Roman" panose="02020603050405020304" pitchFamily="18" charset="0"/>
              </a:defRPr>
            </a:lvl1pPr>
            <a:lvl2pPr marL="511175" defTabSz="681038">
              <a:defRPr sz="2400">
                <a:solidFill>
                  <a:schemeClr val="tx1"/>
                </a:solidFill>
                <a:latin typeface="Times New Roman" panose="02020603050405020304" pitchFamily="18" charset="0"/>
              </a:defRPr>
            </a:lvl2pPr>
            <a:lvl3pPr marL="1022350" defTabSz="681038">
              <a:defRPr sz="2400">
                <a:solidFill>
                  <a:schemeClr val="tx1"/>
                </a:solidFill>
                <a:latin typeface="Times New Roman" panose="02020603050405020304" pitchFamily="18" charset="0"/>
              </a:defRPr>
            </a:lvl3pPr>
            <a:lvl4pPr marL="1535113" defTabSz="681038">
              <a:defRPr sz="2400">
                <a:solidFill>
                  <a:schemeClr val="tx1"/>
                </a:solidFill>
                <a:latin typeface="Times New Roman" panose="02020603050405020304" pitchFamily="18" charset="0"/>
              </a:defRPr>
            </a:lvl4pPr>
            <a:lvl5pPr marL="2044700" defTabSz="681038">
              <a:defRPr sz="2400">
                <a:solidFill>
                  <a:schemeClr val="tx1"/>
                </a:solidFill>
                <a:latin typeface="Times New Roman" panose="02020603050405020304" pitchFamily="18" charset="0"/>
              </a:defRPr>
            </a:lvl5pPr>
            <a:lvl6pPr marL="2501900" defTabSz="681038" eaLnBrk="0" fontAlgn="base" hangingPunct="0">
              <a:spcBef>
                <a:spcPct val="0"/>
              </a:spcBef>
              <a:spcAft>
                <a:spcPct val="0"/>
              </a:spcAft>
              <a:defRPr sz="2400">
                <a:solidFill>
                  <a:schemeClr val="tx1"/>
                </a:solidFill>
                <a:latin typeface="Times New Roman" panose="02020603050405020304" pitchFamily="18" charset="0"/>
              </a:defRPr>
            </a:lvl6pPr>
            <a:lvl7pPr marL="2959100" defTabSz="681038" eaLnBrk="0" fontAlgn="base" hangingPunct="0">
              <a:spcBef>
                <a:spcPct val="0"/>
              </a:spcBef>
              <a:spcAft>
                <a:spcPct val="0"/>
              </a:spcAft>
              <a:defRPr sz="2400">
                <a:solidFill>
                  <a:schemeClr val="tx1"/>
                </a:solidFill>
                <a:latin typeface="Times New Roman" panose="02020603050405020304" pitchFamily="18" charset="0"/>
              </a:defRPr>
            </a:lvl7pPr>
            <a:lvl8pPr marL="3416300" defTabSz="681038" eaLnBrk="0" fontAlgn="base" hangingPunct="0">
              <a:spcBef>
                <a:spcPct val="0"/>
              </a:spcBef>
              <a:spcAft>
                <a:spcPct val="0"/>
              </a:spcAft>
              <a:defRPr sz="2400">
                <a:solidFill>
                  <a:schemeClr val="tx1"/>
                </a:solidFill>
                <a:latin typeface="Times New Roman" panose="02020603050405020304" pitchFamily="18" charset="0"/>
              </a:defRPr>
            </a:lvl8pPr>
            <a:lvl9pPr marL="3873500" defTabSz="681038"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lnSpc>
                <a:spcPts val="3000"/>
              </a:lnSpc>
              <a:spcBef>
                <a:spcPct val="20000"/>
              </a:spcBef>
              <a:spcAft>
                <a:spcPct val="0"/>
              </a:spcAft>
              <a:defRPr/>
            </a:pPr>
            <a:r>
              <a:rPr lang="en-US" altLang="sv-SE" sz="2100">
                <a:solidFill>
                  <a:srgbClr val="FFCC00"/>
                </a:solidFill>
                <a:latin typeface="Arial" panose="020B0604020202020204" pitchFamily="34" charset="0"/>
              </a:rPr>
              <a:t>     </a:t>
            </a:r>
          </a:p>
        </p:txBody>
      </p:sp>
      <p:sp>
        <p:nvSpPr>
          <p:cNvPr id="248845" name="Rectangle 13"/>
          <p:cNvSpPr>
            <a:spLocks noGrp="1" noChangeArrowheads="1"/>
          </p:cNvSpPr>
          <p:nvPr>
            <p:ph type="dt" sz="half" idx="2"/>
          </p:nvPr>
        </p:nvSpPr>
        <p:spPr bwMode="auto">
          <a:xfrm>
            <a:off x="3128963" y="6310313"/>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Arial" panose="020B0604020202020204" pitchFamily="34" charset="0"/>
              </a:defRPr>
            </a:lvl1pPr>
          </a:lstStyle>
          <a:p>
            <a:pPr eaLnBrk="0" fontAlgn="base" hangingPunct="0">
              <a:spcBef>
                <a:spcPct val="0"/>
              </a:spcBef>
              <a:spcAft>
                <a:spcPct val="0"/>
              </a:spcAft>
              <a:defRPr/>
            </a:pPr>
            <a:r>
              <a:rPr lang="sv-SE" altLang="sv-SE">
                <a:solidFill>
                  <a:srgbClr val="000000"/>
                </a:solidFill>
              </a:rPr>
              <a:t>2019-11-22</a:t>
            </a:r>
            <a:endParaRPr lang="en-US" altLang="sv-SE">
              <a:solidFill>
                <a:srgbClr val="000000"/>
              </a:solidFill>
            </a:endParaRPr>
          </a:p>
        </p:txBody>
      </p:sp>
      <p:sp>
        <p:nvSpPr>
          <p:cNvPr id="1031" name="Line 16"/>
          <p:cNvSpPr>
            <a:spLocks noChangeShapeType="1"/>
          </p:cNvSpPr>
          <p:nvPr/>
        </p:nvSpPr>
        <p:spPr bwMode="auto">
          <a:xfrm flipV="1">
            <a:off x="0" y="1271588"/>
            <a:ext cx="8885238" cy="0"/>
          </a:xfrm>
          <a:prstGeom prst="line">
            <a:avLst/>
          </a:prstGeom>
          <a:noFill/>
          <a:ln w="7620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sv-SE" sz="2800">
              <a:solidFill>
                <a:srgbClr val="000000"/>
              </a:solidFill>
            </a:endParaRPr>
          </a:p>
        </p:txBody>
      </p:sp>
      <p:sp>
        <p:nvSpPr>
          <p:cNvPr id="248855" name="Rectangle 23"/>
          <p:cNvSpPr>
            <a:spLocks noChangeArrowheads="1"/>
          </p:cNvSpPr>
          <p:nvPr userDrawn="1"/>
        </p:nvSpPr>
        <p:spPr bwMode="auto">
          <a:xfrm>
            <a:off x="8477250" y="6311900"/>
            <a:ext cx="33655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sz="2800">
                <a:solidFill>
                  <a:schemeClr val="tx1"/>
                </a:solidFill>
                <a:latin typeface="Arial" charset="0"/>
              </a:defRPr>
            </a:lvl1pPr>
            <a:lvl2pPr marL="742950" indent="-285750" defTabSz="762000">
              <a:defRPr sz="2800">
                <a:solidFill>
                  <a:schemeClr val="tx1"/>
                </a:solidFill>
                <a:latin typeface="Arial" charset="0"/>
              </a:defRPr>
            </a:lvl2pPr>
            <a:lvl3pPr marL="1143000" indent="-228600" defTabSz="762000">
              <a:defRPr sz="2800">
                <a:solidFill>
                  <a:schemeClr val="tx1"/>
                </a:solidFill>
                <a:latin typeface="Arial" charset="0"/>
              </a:defRPr>
            </a:lvl3pPr>
            <a:lvl4pPr marL="1600200" indent="-228600" defTabSz="762000">
              <a:defRPr sz="2800">
                <a:solidFill>
                  <a:schemeClr val="tx1"/>
                </a:solidFill>
                <a:latin typeface="Arial" charset="0"/>
              </a:defRPr>
            </a:lvl4pPr>
            <a:lvl5pPr marL="2057400" indent="-228600" defTabSz="762000">
              <a:defRPr sz="2800">
                <a:solidFill>
                  <a:schemeClr val="tx1"/>
                </a:solidFill>
                <a:latin typeface="Arial" charset="0"/>
              </a:defRPr>
            </a:lvl5pPr>
            <a:lvl6pPr marL="2514600" indent="-228600" defTabSz="762000" eaLnBrk="0" fontAlgn="base" hangingPunct="0">
              <a:spcBef>
                <a:spcPct val="0"/>
              </a:spcBef>
              <a:spcAft>
                <a:spcPct val="0"/>
              </a:spcAft>
              <a:defRPr sz="2800">
                <a:solidFill>
                  <a:schemeClr val="tx1"/>
                </a:solidFill>
                <a:latin typeface="Arial" charset="0"/>
              </a:defRPr>
            </a:lvl6pPr>
            <a:lvl7pPr marL="2971800" indent="-228600" defTabSz="762000" eaLnBrk="0" fontAlgn="base" hangingPunct="0">
              <a:spcBef>
                <a:spcPct val="0"/>
              </a:spcBef>
              <a:spcAft>
                <a:spcPct val="0"/>
              </a:spcAft>
              <a:defRPr sz="2800">
                <a:solidFill>
                  <a:schemeClr val="tx1"/>
                </a:solidFill>
                <a:latin typeface="Arial" charset="0"/>
              </a:defRPr>
            </a:lvl7pPr>
            <a:lvl8pPr marL="3429000" indent="-228600" defTabSz="762000" eaLnBrk="0" fontAlgn="base" hangingPunct="0">
              <a:spcBef>
                <a:spcPct val="0"/>
              </a:spcBef>
              <a:spcAft>
                <a:spcPct val="0"/>
              </a:spcAft>
              <a:defRPr sz="2800">
                <a:solidFill>
                  <a:schemeClr val="tx1"/>
                </a:solidFill>
                <a:latin typeface="Arial" charset="0"/>
              </a:defRPr>
            </a:lvl8pPr>
            <a:lvl9pPr marL="3886200" indent="-228600" defTabSz="762000" eaLnBrk="0" fontAlgn="base" hangingPunct="0">
              <a:spcBef>
                <a:spcPct val="0"/>
              </a:spcBef>
              <a:spcAft>
                <a:spcPct val="0"/>
              </a:spcAft>
              <a:defRPr sz="2800">
                <a:solidFill>
                  <a:schemeClr val="tx1"/>
                </a:solidFill>
                <a:latin typeface="Arial" charset="0"/>
              </a:defRPr>
            </a:lvl9pPr>
          </a:lstStyle>
          <a:p>
            <a:pPr algn="r" eaLnBrk="0" fontAlgn="base" hangingPunct="0">
              <a:spcBef>
                <a:spcPct val="0"/>
              </a:spcBef>
              <a:spcAft>
                <a:spcPct val="0"/>
              </a:spcAft>
              <a:defRPr/>
            </a:pPr>
            <a:fld id="{4BB14C6F-EB39-430D-9DBC-50ECF02C4791}" type="slidenum">
              <a:rPr lang="en-US" altLang="sv-SE" sz="1000" smtClean="0">
                <a:solidFill>
                  <a:srgbClr val="000000"/>
                </a:solidFill>
              </a:rPr>
              <a:pPr algn="r" eaLnBrk="0" fontAlgn="base" hangingPunct="0">
                <a:spcBef>
                  <a:spcPct val="0"/>
                </a:spcBef>
                <a:spcAft>
                  <a:spcPct val="0"/>
                </a:spcAft>
                <a:defRPr/>
              </a:pPr>
              <a:t>‹#›</a:t>
            </a:fld>
            <a:endParaRPr lang="en-US" altLang="sv-SE" sz="1000">
              <a:solidFill>
                <a:srgbClr val="000000"/>
              </a:solidFill>
            </a:endParaRPr>
          </a:p>
        </p:txBody>
      </p:sp>
      <p:sp>
        <p:nvSpPr>
          <p:cNvPr id="1033" name="AutoShape 24"/>
          <p:cNvSpPr>
            <a:spLocks noChangeArrowheads="1"/>
          </p:cNvSpPr>
          <p:nvPr userDrawn="1"/>
        </p:nvSpPr>
        <p:spPr bwMode="auto">
          <a:xfrm flipH="1">
            <a:off x="7670800" y="266700"/>
            <a:ext cx="1019175" cy="6591300"/>
          </a:xfrm>
          <a:prstGeom prst="moon">
            <a:avLst>
              <a:gd name="adj" fmla="val 21806"/>
            </a:avLst>
          </a:prstGeom>
          <a:gradFill rotWithShape="1">
            <a:gsLst>
              <a:gs pos="0">
                <a:srgbClr val="FFFF66"/>
              </a:gs>
              <a:gs pos="100000">
                <a:schemeClr val="accent1"/>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0" fontAlgn="base" hangingPunct="0">
              <a:spcBef>
                <a:spcPct val="0"/>
              </a:spcBef>
              <a:spcAft>
                <a:spcPct val="0"/>
              </a:spcAft>
              <a:defRPr/>
            </a:pPr>
            <a:endParaRPr lang="sv-SE" altLang="sv-SE">
              <a:solidFill>
                <a:srgbClr val="000000"/>
              </a:solidFill>
            </a:endParaRPr>
          </a:p>
        </p:txBody>
      </p:sp>
      <p:graphicFrame>
        <p:nvGraphicFramePr>
          <p:cNvPr id="1034" name="Object 27"/>
          <p:cNvGraphicFramePr>
            <a:graphicFrameLocks noChangeAspect="1"/>
          </p:cNvGraphicFramePr>
          <p:nvPr userDrawn="1"/>
        </p:nvGraphicFramePr>
        <p:xfrm>
          <a:off x="6929438" y="176213"/>
          <a:ext cx="1954212" cy="822325"/>
        </p:xfrm>
        <a:graphic>
          <a:graphicData uri="http://schemas.openxmlformats.org/presentationml/2006/ole">
            <mc:AlternateContent xmlns:mc="http://schemas.openxmlformats.org/markup-compatibility/2006">
              <mc:Choice xmlns:v="urn:schemas-microsoft-com:vml" Requires="v">
                <p:oleObj spid="_x0000_s9407" r:id="rId14" imgW="4686954" imgH="1961905" progId="MSPhotoEd.3">
                  <p:embed/>
                </p:oleObj>
              </mc:Choice>
              <mc:Fallback>
                <p:oleObj r:id="rId14" imgW="4686954" imgH="1961905" progId="MSPhotoEd.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29438" y="176213"/>
                        <a:ext cx="19542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9281021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681038" rtl="0" eaLnBrk="0" fontAlgn="base" hangingPunct="0">
        <a:lnSpc>
          <a:spcPts val="3600"/>
        </a:lnSpc>
        <a:spcBef>
          <a:spcPct val="0"/>
        </a:spcBef>
        <a:spcAft>
          <a:spcPct val="0"/>
        </a:spcAft>
        <a:defRPr sz="3600" kern="1200">
          <a:solidFill>
            <a:schemeClr val="tx1"/>
          </a:solidFill>
          <a:latin typeface="+mj-lt"/>
          <a:ea typeface="+mj-ea"/>
          <a:cs typeface="+mj-cs"/>
        </a:defRPr>
      </a:lvl1pPr>
      <a:lvl2pPr algn="l" defTabSz="681038" rtl="0" eaLnBrk="0" fontAlgn="base" hangingPunct="0">
        <a:lnSpc>
          <a:spcPts val="3600"/>
        </a:lnSpc>
        <a:spcBef>
          <a:spcPct val="0"/>
        </a:spcBef>
        <a:spcAft>
          <a:spcPct val="0"/>
        </a:spcAft>
        <a:defRPr sz="3600">
          <a:solidFill>
            <a:schemeClr val="tx1"/>
          </a:solidFill>
          <a:latin typeface="Arial" panose="020B0604020202020204" pitchFamily="34" charset="0"/>
        </a:defRPr>
      </a:lvl2pPr>
      <a:lvl3pPr algn="l" defTabSz="681038" rtl="0" eaLnBrk="0" fontAlgn="base" hangingPunct="0">
        <a:lnSpc>
          <a:spcPts val="3600"/>
        </a:lnSpc>
        <a:spcBef>
          <a:spcPct val="0"/>
        </a:spcBef>
        <a:spcAft>
          <a:spcPct val="0"/>
        </a:spcAft>
        <a:defRPr sz="3600">
          <a:solidFill>
            <a:schemeClr val="tx1"/>
          </a:solidFill>
          <a:latin typeface="Arial" panose="020B0604020202020204" pitchFamily="34" charset="0"/>
        </a:defRPr>
      </a:lvl3pPr>
      <a:lvl4pPr algn="l" defTabSz="681038" rtl="0" eaLnBrk="0" fontAlgn="base" hangingPunct="0">
        <a:lnSpc>
          <a:spcPts val="3600"/>
        </a:lnSpc>
        <a:spcBef>
          <a:spcPct val="0"/>
        </a:spcBef>
        <a:spcAft>
          <a:spcPct val="0"/>
        </a:spcAft>
        <a:defRPr sz="3600">
          <a:solidFill>
            <a:schemeClr val="tx1"/>
          </a:solidFill>
          <a:latin typeface="Arial" panose="020B0604020202020204" pitchFamily="34" charset="0"/>
        </a:defRPr>
      </a:lvl4pPr>
      <a:lvl5pPr algn="l" defTabSz="681038" rtl="0" eaLnBrk="0" fontAlgn="base" hangingPunct="0">
        <a:lnSpc>
          <a:spcPts val="3600"/>
        </a:lnSpc>
        <a:spcBef>
          <a:spcPct val="0"/>
        </a:spcBef>
        <a:spcAft>
          <a:spcPct val="0"/>
        </a:spcAft>
        <a:defRPr sz="3600">
          <a:solidFill>
            <a:schemeClr val="tx1"/>
          </a:solidFill>
          <a:latin typeface="Arial" panose="020B0604020202020204" pitchFamily="34" charset="0"/>
        </a:defRPr>
      </a:lvl5pPr>
      <a:lvl6pPr marL="457200" algn="l" defTabSz="681038" rtl="0" fontAlgn="base">
        <a:lnSpc>
          <a:spcPts val="3600"/>
        </a:lnSpc>
        <a:spcBef>
          <a:spcPct val="0"/>
        </a:spcBef>
        <a:spcAft>
          <a:spcPct val="0"/>
        </a:spcAft>
        <a:defRPr sz="3600">
          <a:solidFill>
            <a:schemeClr val="tx1"/>
          </a:solidFill>
          <a:latin typeface="Arial" panose="020B0604020202020204" pitchFamily="34" charset="0"/>
        </a:defRPr>
      </a:lvl6pPr>
      <a:lvl7pPr marL="914400" algn="l" defTabSz="681038" rtl="0" fontAlgn="base">
        <a:lnSpc>
          <a:spcPts val="3600"/>
        </a:lnSpc>
        <a:spcBef>
          <a:spcPct val="0"/>
        </a:spcBef>
        <a:spcAft>
          <a:spcPct val="0"/>
        </a:spcAft>
        <a:defRPr sz="3600">
          <a:solidFill>
            <a:schemeClr val="tx1"/>
          </a:solidFill>
          <a:latin typeface="Arial" panose="020B0604020202020204" pitchFamily="34" charset="0"/>
        </a:defRPr>
      </a:lvl7pPr>
      <a:lvl8pPr marL="1371600" algn="l" defTabSz="681038" rtl="0" fontAlgn="base">
        <a:lnSpc>
          <a:spcPts val="3600"/>
        </a:lnSpc>
        <a:spcBef>
          <a:spcPct val="0"/>
        </a:spcBef>
        <a:spcAft>
          <a:spcPct val="0"/>
        </a:spcAft>
        <a:defRPr sz="3600">
          <a:solidFill>
            <a:schemeClr val="tx1"/>
          </a:solidFill>
          <a:latin typeface="Arial" panose="020B0604020202020204" pitchFamily="34" charset="0"/>
        </a:defRPr>
      </a:lvl8pPr>
      <a:lvl9pPr marL="1828800" algn="l" defTabSz="681038" rtl="0" fontAlgn="base">
        <a:lnSpc>
          <a:spcPts val="3600"/>
        </a:lnSpc>
        <a:spcBef>
          <a:spcPct val="0"/>
        </a:spcBef>
        <a:spcAft>
          <a:spcPct val="0"/>
        </a:spcAft>
        <a:defRPr sz="3600">
          <a:solidFill>
            <a:schemeClr val="tx1"/>
          </a:solidFill>
          <a:latin typeface="Arial" panose="020B0604020202020204" pitchFamily="34" charset="0"/>
        </a:defRPr>
      </a:lvl9pPr>
    </p:titleStyle>
    <p:bodyStyle>
      <a:lvl1pPr marL="285750" indent="-285750" algn="l" defTabSz="681038" rtl="0" eaLnBrk="0" fontAlgn="base" hangingPunct="0">
        <a:lnSpc>
          <a:spcPts val="3600"/>
        </a:lnSpc>
        <a:spcBef>
          <a:spcPts val="200"/>
        </a:spcBef>
        <a:spcAft>
          <a:spcPts val="200"/>
        </a:spcAft>
        <a:buClr>
          <a:srgbClr val="000066"/>
        </a:buClr>
        <a:buFont typeface="Wingdings" pitchFamily="2" charset="2"/>
        <a:buChar char="l"/>
        <a:defRPr sz="2800" kern="1200">
          <a:solidFill>
            <a:schemeClr val="tx1"/>
          </a:solidFill>
          <a:latin typeface="+mn-lt"/>
          <a:ea typeface="+mn-ea"/>
          <a:cs typeface="+mn-cs"/>
        </a:defRPr>
      </a:lvl1pPr>
      <a:lvl2pPr marL="681038" indent="-280988" algn="l" defTabSz="681038" rtl="0" eaLnBrk="0" fontAlgn="base" hangingPunct="0">
        <a:lnSpc>
          <a:spcPts val="3200"/>
        </a:lnSpc>
        <a:spcBef>
          <a:spcPts val="200"/>
        </a:spcBef>
        <a:spcAft>
          <a:spcPts val="200"/>
        </a:spcAft>
        <a:buClr>
          <a:srgbClr val="000066"/>
        </a:buClr>
        <a:buChar char="–"/>
        <a:defRPr sz="2800" kern="1200">
          <a:solidFill>
            <a:schemeClr val="tx1"/>
          </a:solidFill>
          <a:latin typeface="+mn-lt"/>
          <a:ea typeface="+mn-ea"/>
          <a:cs typeface="+mn-cs"/>
        </a:defRPr>
      </a:lvl2pPr>
      <a:lvl3pPr marL="1081088" indent="-285750" algn="l" defTabSz="681038" rtl="0" eaLnBrk="0" fontAlgn="base" hangingPunct="0">
        <a:lnSpc>
          <a:spcPts val="3200"/>
        </a:lnSpc>
        <a:spcBef>
          <a:spcPts val="200"/>
        </a:spcBef>
        <a:spcAft>
          <a:spcPts val="200"/>
        </a:spcAft>
        <a:buClr>
          <a:srgbClr val="000066"/>
        </a:buClr>
        <a:buChar char="–"/>
        <a:defRPr sz="2800" kern="1200">
          <a:solidFill>
            <a:schemeClr val="tx1"/>
          </a:solidFill>
          <a:latin typeface="+mn-lt"/>
          <a:ea typeface="+mn-ea"/>
          <a:cs typeface="+mn-cs"/>
        </a:defRPr>
      </a:lvl3pPr>
      <a:lvl4pPr marL="1546225" indent="-284163" algn="l" defTabSz="681038" rtl="0" eaLnBrk="0" fontAlgn="base" hangingPunct="0">
        <a:lnSpc>
          <a:spcPts val="3200"/>
        </a:lnSpc>
        <a:spcBef>
          <a:spcPts val="200"/>
        </a:spcBef>
        <a:spcAft>
          <a:spcPts val="200"/>
        </a:spcAft>
        <a:buClr>
          <a:srgbClr val="000066"/>
        </a:buClr>
        <a:buChar char="–"/>
        <a:defRPr sz="2800" kern="1200">
          <a:solidFill>
            <a:schemeClr val="tx1"/>
          </a:solidFill>
          <a:latin typeface="+mn-lt"/>
          <a:ea typeface="+mn-ea"/>
          <a:cs typeface="+mn-cs"/>
        </a:defRPr>
      </a:lvl4pPr>
      <a:lvl5pPr marL="2057400" indent="-228600" algn="l" defTabSz="681038" rtl="0" eaLnBrk="0" fontAlgn="base"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6400" y="228600"/>
            <a:ext cx="66738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sv-SE"/>
              <a:t>Font is Arial</a:t>
            </a:r>
          </a:p>
        </p:txBody>
      </p:sp>
      <p:sp>
        <p:nvSpPr>
          <p:cNvPr id="1027" name="Rectangle 3"/>
          <p:cNvSpPr>
            <a:spLocks noGrp="1" noChangeArrowheads="1"/>
          </p:cNvSpPr>
          <p:nvPr>
            <p:ph type="body" idx="1"/>
          </p:nvPr>
        </p:nvSpPr>
        <p:spPr bwMode="auto">
          <a:xfrm>
            <a:off x="419100" y="1339850"/>
            <a:ext cx="7750175" cy="476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sv-SE"/>
              <a:t>Main text 28pt arial</a:t>
            </a:r>
          </a:p>
          <a:p>
            <a:pPr lvl="1"/>
            <a:r>
              <a:rPr lang="en-US" altLang="sv-SE"/>
              <a:t>Third level</a:t>
            </a:r>
          </a:p>
          <a:p>
            <a:pPr lvl="2"/>
            <a:r>
              <a:rPr lang="en-US" altLang="sv-SE"/>
              <a:t>Fourth level</a:t>
            </a:r>
          </a:p>
          <a:p>
            <a:pPr lvl="3"/>
            <a:r>
              <a:rPr lang="en-US" altLang="sv-SE"/>
              <a:t>Highlight text </a:t>
            </a:r>
          </a:p>
        </p:txBody>
      </p:sp>
      <p:sp>
        <p:nvSpPr>
          <p:cNvPr id="248838" name="Rectangle 6"/>
          <p:cNvSpPr>
            <a:spLocks noChangeArrowheads="1"/>
          </p:cNvSpPr>
          <p:nvPr/>
        </p:nvSpPr>
        <p:spPr bwMode="auto">
          <a:xfrm>
            <a:off x="1322388" y="1631950"/>
            <a:ext cx="7461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81038">
              <a:defRPr sz="2400">
                <a:solidFill>
                  <a:schemeClr val="tx1"/>
                </a:solidFill>
                <a:latin typeface="Times New Roman" panose="02020603050405020304" pitchFamily="18" charset="0"/>
              </a:defRPr>
            </a:lvl1pPr>
            <a:lvl2pPr marL="511175" defTabSz="681038">
              <a:defRPr sz="2400">
                <a:solidFill>
                  <a:schemeClr val="tx1"/>
                </a:solidFill>
                <a:latin typeface="Times New Roman" panose="02020603050405020304" pitchFamily="18" charset="0"/>
              </a:defRPr>
            </a:lvl2pPr>
            <a:lvl3pPr marL="1022350" defTabSz="681038">
              <a:defRPr sz="2400">
                <a:solidFill>
                  <a:schemeClr val="tx1"/>
                </a:solidFill>
                <a:latin typeface="Times New Roman" panose="02020603050405020304" pitchFamily="18" charset="0"/>
              </a:defRPr>
            </a:lvl3pPr>
            <a:lvl4pPr marL="1535113" defTabSz="681038">
              <a:defRPr sz="2400">
                <a:solidFill>
                  <a:schemeClr val="tx1"/>
                </a:solidFill>
                <a:latin typeface="Times New Roman" panose="02020603050405020304" pitchFamily="18" charset="0"/>
              </a:defRPr>
            </a:lvl4pPr>
            <a:lvl5pPr marL="2044700" defTabSz="681038">
              <a:defRPr sz="2400">
                <a:solidFill>
                  <a:schemeClr val="tx1"/>
                </a:solidFill>
                <a:latin typeface="Times New Roman" panose="02020603050405020304" pitchFamily="18" charset="0"/>
              </a:defRPr>
            </a:lvl5pPr>
            <a:lvl6pPr marL="2501900" defTabSz="681038" eaLnBrk="0" fontAlgn="base" hangingPunct="0">
              <a:spcBef>
                <a:spcPct val="0"/>
              </a:spcBef>
              <a:spcAft>
                <a:spcPct val="0"/>
              </a:spcAft>
              <a:defRPr sz="2400">
                <a:solidFill>
                  <a:schemeClr val="tx1"/>
                </a:solidFill>
                <a:latin typeface="Times New Roman" panose="02020603050405020304" pitchFamily="18" charset="0"/>
              </a:defRPr>
            </a:lvl6pPr>
            <a:lvl7pPr marL="2959100" defTabSz="681038" eaLnBrk="0" fontAlgn="base" hangingPunct="0">
              <a:spcBef>
                <a:spcPct val="0"/>
              </a:spcBef>
              <a:spcAft>
                <a:spcPct val="0"/>
              </a:spcAft>
              <a:defRPr sz="2400">
                <a:solidFill>
                  <a:schemeClr val="tx1"/>
                </a:solidFill>
                <a:latin typeface="Times New Roman" panose="02020603050405020304" pitchFamily="18" charset="0"/>
              </a:defRPr>
            </a:lvl7pPr>
            <a:lvl8pPr marL="3416300" defTabSz="681038" eaLnBrk="0" fontAlgn="base" hangingPunct="0">
              <a:spcBef>
                <a:spcPct val="0"/>
              </a:spcBef>
              <a:spcAft>
                <a:spcPct val="0"/>
              </a:spcAft>
              <a:defRPr sz="2400">
                <a:solidFill>
                  <a:schemeClr val="tx1"/>
                </a:solidFill>
                <a:latin typeface="Times New Roman" panose="02020603050405020304" pitchFamily="18" charset="0"/>
              </a:defRPr>
            </a:lvl8pPr>
            <a:lvl9pPr marL="3873500" defTabSz="681038"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lnSpc>
                <a:spcPts val="3000"/>
              </a:lnSpc>
              <a:spcBef>
                <a:spcPct val="20000"/>
              </a:spcBef>
              <a:spcAft>
                <a:spcPct val="0"/>
              </a:spcAft>
              <a:defRPr/>
            </a:pPr>
            <a:r>
              <a:rPr lang="en-US" altLang="sv-SE" sz="2100">
                <a:solidFill>
                  <a:srgbClr val="FFCC00"/>
                </a:solidFill>
                <a:latin typeface="Arial" panose="020B0604020202020204" pitchFamily="34" charset="0"/>
              </a:rPr>
              <a:t> </a:t>
            </a:r>
          </a:p>
        </p:txBody>
      </p:sp>
      <p:sp>
        <p:nvSpPr>
          <p:cNvPr id="248839" name="Rectangle 7"/>
          <p:cNvSpPr>
            <a:spLocks noChangeArrowheads="1"/>
          </p:cNvSpPr>
          <p:nvPr/>
        </p:nvSpPr>
        <p:spPr bwMode="auto">
          <a:xfrm>
            <a:off x="1322388" y="1631950"/>
            <a:ext cx="373062"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81038">
              <a:defRPr sz="2400">
                <a:solidFill>
                  <a:schemeClr val="tx1"/>
                </a:solidFill>
                <a:latin typeface="Times New Roman" panose="02020603050405020304" pitchFamily="18" charset="0"/>
              </a:defRPr>
            </a:lvl1pPr>
            <a:lvl2pPr marL="511175" defTabSz="681038">
              <a:defRPr sz="2400">
                <a:solidFill>
                  <a:schemeClr val="tx1"/>
                </a:solidFill>
                <a:latin typeface="Times New Roman" panose="02020603050405020304" pitchFamily="18" charset="0"/>
              </a:defRPr>
            </a:lvl2pPr>
            <a:lvl3pPr marL="1022350" defTabSz="681038">
              <a:defRPr sz="2400">
                <a:solidFill>
                  <a:schemeClr val="tx1"/>
                </a:solidFill>
                <a:latin typeface="Times New Roman" panose="02020603050405020304" pitchFamily="18" charset="0"/>
              </a:defRPr>
            </a:lvl3pPr>
            <a:lvl4pPr marL="1535113" defTabSz="681038">
              <a:defRPr sz="2400">
                <a:solidFill>
                  <a:schemeClr val="tx1"/>
                </a:solidFill>
                <a:latin typeface="Times New Roman" panose="02020603050405020304" pitchFamily="18" charset="0"/>
              </a:defRPr>
            </a:lvl4pPr>
            <a:lvl5pPr marL="2044700" defTabSz="681038">
              <a:defRPr sz="2400">
                <a:solidFill>
                  <a:schemeClr val="tx1"/>
                </a:solidFill>
                <a:latin typeface="Times New Roman" panose="02020603050405020304" pitchFamily="18" charset="0"/>
              </a:defRPr>
            </a:lvl5pPr>
            <a:lvl6pPr marL="2501900" defTabSz="681038" eaLnBrk="0" fontAlgn="base" hangingPunct="0">
              <a:spcBef>
                <a:spcPct val="0"/>
              </a:spcBef>
              <a:spcAft>
                <a:spcPct val="0"/>
              </a:spcAft>
              <a:defRPr sz="2400">
                <a:solidFill>
                  <a:schemeClr val="tx1"/>
                </a:solidFill>
                <a:latin typeface="Times New Roman" panose="02020603050405020304" pitchFamily="18" charset="0"/>
              </a:defRPr>
            </a:lvl6pPr>
            <a:lvl7pPr marL="2959100" defTabSz="681038" eaLnBrk="0" fontAlgn="base" hangingPunct="0">
              <a:spcBef>
                <a:spcPct val="0"/>
              </a:spcBef>
              <a:spcAft>
                <a:spcPct val="0"/>
              </a:spcAft>
              <a:defRPr sz="2400">
                <a:solidFill>
                  <a:schemeClr val="tx1"/>
                </a:solidFill>
                <a:latin typeface="Times New Roman" panose="02020603050405020304" pitchFamily="18" charset="0"/>
              </a:defRPr>
            </a:lvl7pPr>
            <a:lvl8pPr marL="3416300" defTabSz="681038" eaLnBrk="0" fontAlgn="base" hangingPunct="0">
              <a:spcBef>
                <a:spcPct val="0"/>
              </a:spcBef>
              <a:spcAft>
                <a:spcPct val="0"/>
              </a:spcAft>
              <a:defRPr sz="2400">
                <a:solidFill>
                  <a:schemeClr val="tx1"/>
                </a:solidFill>
                <a:latin typeface="Times New Roman" panose="02020603050405020304" pitchFamily="18" charset="0"/>
              </a:defRPr>
            </a:lvl8pPr>
            <a:lvl9pPr marL="3873500" defTabSz="681038"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lnSpc>
                <a:spcPts val="3000"/>
              </a:lnSpc>
              <a:spcBef>
                <a:spcPct val="20000"/>
              </a:spcBef>
              <a:spcAft>
                <a:spcPct val="0"/>
              </a:spcAft>
              <a:defRPr/>
            </a:pPr>
            <a:r>
              <a:rPr lang="en-US" altLang="sv-SE" sz="2100">
                <a:solidFill>
                  <a:srgbClr val="FFCC00"/>
                </a:solidFill>
                <a:latin typeface="Arial" panose="020B0604020202020204" pitchFamily="34" charset="0"/>
              </a:rPr>
              <a:t>     </a:t>
            </a:r>
          </a:p>
        </p:txBody>
      </p:sp>
      <p:sp>
        <p:nvSpPr>
          <p:cNvPr id="248845" name="Rectangle 13"/>
          <p:cNvSpPr>
            <a:spLocks noGrp="1" noChangeArrowheads="1"/>
          </p:cNvSpPr>
          <p:nvPr>
            <p:ph type="dt" sz="half" idx="2"/>
          </p:nvPr>
        </p:nvSpPr>
        <p:spPr bwMode="auto">
          <a:xfrm>
            <a:off x="3128963" y="6310313"/>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Arial" panose="020B0604020202020204" pitchFamily="34" charset="0"/>
              </a:defRPr>
            </a:lvl1pPr>
          </a:lstStyle>
          <a:p>
            <a:pPr eaLnBrk="0" fontAlgn="base" hangingPunct="0">
              <a:spcBef>
                <a:spcPct val="0"/>
              </a:spcBef>
              <a:spcAft>
                <a:spcPct val="0"/>
              </a:spcAft>
              <a:defRPr/>
            </a:pPr>
            <a:r>
              <a:rPr lang="sv-SE" altLang="sv-SE">
                <a:solidFill>
                  <a:srgbClr val="000000"/>
                </a:solidFill>
              </a:rPr>
              <a:t>2019-11-22</a:t>
            </a:r>
            <a:endParaRPr lang="en-US" altLang="sv-SE">
              <a:solidFill>
                <a:srgbClr val="000000"/>
              </a:solidFill>
            </a:endParaRPr>
          </a:p>
        </p:txBody>
      </p:sp>
      <p:sp>
        <p:nvSpPr>
          <p:cNvPr id="1031" name="Line 16"/>
          <p:cNvSpPr>
            <a:spLocks noChangeShapeType="1"/>
          </p:cNvSpPr>
          <p:nvPr/>
        </p:nvSpPr>
        <p:spPr bwMode="auto">
          <a:xfrm flipV="1">
            <a:off x="0" y="1271588"/>
            <a:ext cx="8885238" cy="0"/>
          </a:xfrm>
          <a:prstGeom prst="line">
            <a:avLst/>
          </a:prstGeom>
          <a:noFill/>
          <a:ln w="76200">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sv-SE" sz="2800">
              <a:solidFill>
                <a:srgbClr val="000000"/>
              </a:solidFill>
            </a:endParaRPr>
          </a:p>
        </p:txBody>
      </p:sp>
      <p:sp>
        <p:nvSpPr>
          <p:cNvPr id="248855" name="Rectangle 23"/>
          <p:cNvSpPr>
            <a:spLocks noChangeArrowheads="1"/>
          </p:cNvSpPr>
          <p:nvPr userDrawn="1"/>
        </p:nvSpPr>
        <p:spPr bwMode="auto">
          <a:xfrm>
            <a:off x="8477250" y="6311900"/>
            <a:ext cx="33655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sz="2800">
                <a:solidFill>
                  <a:schemeClr val="tx1"/>
                </a:solidFill>
                <a:latin typeface="Arial" charset="0"/>
              </a:defRPr>
            </a:lvl1pPr>
            <a:lvl2pPr marL="742950" indent="-285750" defTabSz="762000">
              <a:defRPr sz="2800">
                <a:solidFill>
                  <a:schemeClr val="tx1"/>
                </a:solidFill>
                <a:latin typeface="Arial" charset="0"/>
              </a:defRPr>
            </a:lvl2pPr>
            <a:lvl3pPr marL="1143000" indent="-228600" defTabSz="762000">
              <a:defRPr sz="2800">
                <a:solidFill>
                  <a:schemeClr val="tx1"/>
                </a:solidFill>
                <a:latin typeface="Arial" charset="0"/>
              </a:defRPr>
            </a:lvl3pPr>
            <a:lvl4pPr marL="1600200" indent="-228600" defTabSz="762000">
              <a:defRPr sz="2800">
                <a:solidFill>
                  <a:schemeClr val="tx1"/>
                </a:solidFill>
                <a:latin typeface="Arial" charset="0"/>
              </a:defRPr>
            </a:lvl4pPr>
            <a:lvl5pPr marL="2057400" indent="-228600" defTabSz="762000">
              <a:defRPr sz="2800">
                <a:solidFill>
                  <a:schemeClr val="tx1"/>
                </a:solidFill>
                <a:latin typeface="Arial" charset="0"/>
              </a:defRPr>
            </a:lvl5pPr>
            <a:lvl6pPr marL="2514600" indent="-228600" defTabSz="762000" eaLnBrk="0" fontAlgn="base" hangingPunct="0">
              <a:spcBef>
                <a:spcPct val="0"/>
              </a:spcBef>
              <a:spcAft>
                <a:spcPct val="0"/>
              </a:spcAft>
              <a:defRPr sz="2800">
                <a:solidFill>
                  <a:schemeClr val="tx1"/>
                </a:solidFill>
                <a:latin typeface="Arial" charset="0"/>
              </a:defRPr>
            </a:lvl6pPr>
            <a:lvl7pPr marL="2971800" indent="-228600" defTabSz="762000" eaLnBrk="0" fontAlgn="base" hangingPunct="0">
              <a:spcBef>
                <a:spcPct val="0"/>
              </a:spcBef>
              <a:spcAft>
                <a:spcPct val="0"/>
              </a:spcAft>
              <a:defRPr sz="2800">
                <a:solidFill>
                  <a:schemeClr val="tx1"/>
                </a:solidFill>
                <a:latin typeface="Arial" charset="0"/>
              </a:defRPr>
            </a:lvl7pPr>
            <a:lvl8pPr marL="3429000" indent="-228600" defTabSz="762000" eaLnBrk="0" fontAlgn="base" hangingPunct="0">
              <a:spcBef>
                <a:spcPct val="0"/>
              </a:spcBef>
              <a:spcAft>
                <a:spcPct val="0"/>
              </a:spcAft>
              <a:defRPr sz="2800">
                <a:solidFill>
                  <a:schemeClr val="tx1"/>
                </a:solidFill>
                <a:latin typeface="Arial" charset="0"/>
              </a:defRPr>
            </a:lvl8pPr>
            <a:lvl9pPr marL="3886200" indent="-228600" defTabSz="762000" eaLnBrk="0" fontAlgn="base" hangingPunct="0">
              <a:spcBef>
                <a:spcPct val="0"/>
              </a:spcBef>
              <a:spcAft>
                <a:spcPct val="0"/>
              </a:spcAft>
              <a:defRPr sz="2800">
                <a:solidFill>
                  <a:schemeClr val="tx1"/>
                </a:solidFill>
                <a:latin typeface="Arial" charset="0"/>
              </a:defRPr>
            </a:lvl9pPr>
          </a:lstStyle>
          <a:p>
            <a:pPr algn="r" eaLnBrk="0" fontAlgn="base" hangingPunct="0">
              <a:spcBef>
                <a:spcPct val="0"/>
              </a:spcBef>
              <a:spcAft>
                <a:spcPct val="0"/>
              </a:spcAft>
              <a:defRPr/>
            </a:pPr>
            <a:fld id="{4BB14C6F-EB39-430D-9DBC-50ECF02C4791}" type="slidenum">
              <a:rPr lang="en-US" altLang="sv-SE" sz="1000" smtClean="0">
                <a:solidFill>
                  <a:srgbClr val="000000"/>
                </a:solidFill>
              </a:rPr>
              <a:pPr algn="r" eaLnBrk="0" fontAlgn="base" hangingPunct="0">
                <a:spcBef>
                  <a:spcPct val="0"/>
                </a:spcBef>
                <a:spcAft>
                  <a:spcPct val="0"/>
                </a:spcAft>
                <a:defRPr/>
              </a:pPr>
              <a:t>‹#›</a:t>
            </a:fld>
            <a:endParaRPr lang="en-US" altLang="sv-SE" sz="1000">
              <a:solidFill>
                <a:srgbClr val="000000"/>
              </a:solidFill>
            </a:endParaRPr>
          </a:p>
        </p:txBody>
      </p:sp>
      <p:sp>
        <p:nvSpPr>
          <p:cNvPr id="1033" name="AutoShape 24"/>
          <p:cNvSpPr>
            <a:spLocks noChangeArrowheads="1"/>
          </p:cNvSpPr>
          <p:nvPr userDrawn="1"/>
        </p:nvSpPr>
        <p:spPr bwMode="auto">
          <a:xfrm flipH="1">
            <a:off x="7670800" y="266700"/>
            <a:ext cx="1019175" cy="6591300"/>
          </a:xfrm>
          <a:prstGeom prst="moon">
            <a:avLst>
              <a:gd name="adj" fmla="val 21806"/>
            </a:avLst>
          </a:prstGeom>
          <a:gradFill rotWithShape="1">
            <a:gsLst>
              <a:gs pos="0">
                <a:srgbClr val="FFFF66"/>
              </a:gs>
              <a:gs pos="100000">
                <a:schemeClr val="accent1"/>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0" fontAlgn="base" hangingPunct="0">
              <a:spcBef>
                <a:spcPct val="0"/>
              </a:spcBef>
              <a:spcAft>
                <a:spcPct val="0"/>
              </a:spcAft>
              <a:defRPr/>
            </a:pPr>
            <a:endParaRPr lang="sv-SE" altLang="sv-SE">
              <a:solidFill>
                <a:srgbClr val="000000"/>
              </a:solidFill>
            </a:endParaRPr>
          </a:p>
        </p:txBody>
      </p:sp>
      <p:graphicFrame>
        <p:nvGraphicFramePr>
          <p:cNvPr id="1034" name="Object 27"/>
          <p:cNvGraphicFramePr>
            <a:graphicFrameLocks noChangeAspect="1"/>
          </p:cNvGraphicFramePr>
          <p:nvPr userDrawn="1"/>
        </p:nvGraphicFramePr>
        <p:xfrm>
          <a:off x="6929438" y="176213"/>
          <a:ext cx="1954212" cy="822325"/>
        </p:xfrm>
        <a:graphic>
          <a:graphicData uri="http://schemas.openxmlformats.org/presentationml/2006/ole">
            <mc:AlternateContent xmlns:mc="http://schemas.openxmlformats.org/markup-compatibility/2006">
              <mc:Choice xmlns:v="urn:schemas-microsoft-com:vml" Requires="v">
                <p:oleObj spid="_x0000_s11455" r:id="rId14" imgW="4686954" imgH="1961905" progId="MSPhotoEd.3">
                  <p:embed/>
                </p:oleObj>
              </mc:Choice>
              <mc:Fallback>
                <p:oleObj r:id="rId14" imgW="4686954" imgH="1961905" progId="MSPhotoEd.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29438" y="176213"/>
                        <a:ext cx="19542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7234873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defTabSz="681038" rtl="0" eaLnBrk="0" fontAlgn="base" hangingPunct="0">
        <a:lnSpc>
          <a:spcPts val="3600"/>
        </a:lnSpc>
        <a:spcBef>
          <a:spcPct val="0"/>
        </a:spcBef>
        <a:spcAft>
          <a:spcPct val="0"/>
        </a:spcAft>
        <a:defRPr sz="3600" kern="1200">
          <a:solidFill>
            <a:schemeClr val="tx1"/>
          </a:solidFill>
          <a:latin typeface="+mj-lt"/>
          <a:ea typeface="+mj-ea"/>
          <a:cs typeface="+mj-cs"/>
        </a:defRPr>
      </a:lvl1pPr>
      <a:lvl2pPr algn="l" defTabSz="681038" rtl="0" eaLnBrk="0" fontAlgn="base" hangingPunct="0">
        <a:lnSpc>
          <a:spcPts val="3600"/>
        </a:lnSpc>
        <a:spcBef>
          <a:spcPct val="0"/>
        </a:spcBef>
        <a:spcAft>
          <a:spcPct val="0"/>
        </a:spcAft>
        <a:defRPr sz="3600">
          <a:solidFill>
            <a:schemeClr val="tx1"/>
          </a:solidFill>
          <a:latin typeface="Arial" panose="020B0604020202020204" pitchFamily="34" charset="0"/>
        </a:defRPr>
      </a:lvl2pPr>
      <a:lvl3pPr algn="l" defTabSz="681038" rtl="0" eaLnBrk="0" fontAlgn="base" hangingPunct="0">
        <a:lnSpc>
          <a:spcPts val="3600"/>
        </a:lnSpc>
        <a:spcBef>
          <a:spcPct val="0"/>
        </a:spcBef>
        <a:spcAft>
          <a:spcPct val="0"/>
        </a:spcAft>
        <a:defRPr sz="3600">
          <a:solidFill>
            <a:schemeClr val="tx1"/>
          </a:solidFill>
          <a:latin typeface="Arial" panose="020B0604020202020204" pitchFamily="34" charset="0"/>
        </a:defRPr>
      </a:lvl3pPr>
      <a:lvl4pPr algn="l" defTabSz="681038" rtl="0" eaLnBrk="0" fontAlgn="base" hangingPunct="0">
        <a:lnSpc>
          <a:spcPts val="3600"/>
        </a:lnSpc>
        <a:spcBef>
          <a:spcPct val="0"/>
        </a:spcBef>
        <a:spcAft>
          <a:spcPct val="0"/>
        </a:spcAft>
        <a:defRPr sz="3600">
          <a:solidFill>
            <a:schemeClr val="tx1"/>
          </a:solidFill>
          <a:latin typeface="Arial" panose="020B0604020202020204" pitchFamily="34" charset="0"/>
        </a:defRPr>
      </a:lvl4pPr>
      <a:lvl5pPr algn="l" defTabSz="681038" rtl="0" eaLnBrk="0" fontAlgn="base" hangingPunct="0">
        <a:lnSpc>
          <a:spcPts val="3600"/>
        </a:lnSpc>
        <a:spcBef>
          <a:spcPct val="0"/>
        </a:spcBef>
        <a:spcAft>
          <a:spcPct val="0"/>
        </a:spcAft>
        <a:defRPr sz="3600">
          <a:solidFill>
            <a:schemeClr val="tx1"/>
          </a:solidFill>
          <a:latin typeface="Arial" panose="020B0604020202020204" pitchFamily="34" charset="0"/>
        </a:defRPr>
      </a:lvl5pPr>
      <a:lvl6pPr marL="457200" algn="l" defTabSz="681038" rtl="0" fontAlgn="base">
        <a:lnSpc>
          <a:spcPts val="3600"/>
        </a:lnSpc>
        <a:spcBef>
          <a:spcPct val="0"/>
        </a:spcBef>
        <a:spcAft>
          <a:spcPct val="0"/>
        </a:spcAft>
        <a:defRPr sz="3600">
          <a:solidFill>
            <a:schemeClr val="tx1"/>
          </a:solidFill>
          <a:latin typeface="Arial" panose="020B0604020202020204" pitchFamily="34" charset="0"/>
        </a:defRPr>
      </a:lvl6pPr>
      <a:lvl7pPr marL="914400" algn="l" defTabSz="681038" rtl="0" fontAlgn="base">
        <a:lnSpc>
          <a:spcPts val="3600"/>
        </a:lnSpc>
        <a:spcBef>
          <a:spcPct val="0"/>
        </a:spcBef>
        <a:spcAft>
          <a:spcPct val="0"/>
        </a:spcAft>
        <a:defRPr sz="3600">
          <a:solidFill>
            <a:schemeClr val="tx1"/>
          </a:solidFill>
          <a:latin typeface="Arial" panose="020B0604020202020204" pitchFamily="34" charset="0"/>
        </a:defRPr>
      </a:lvl7pPr>
      <a:lvl8pPr marL="1371600" algn="l" defTabSz="681038" rtl="0" fontAlgn="base">
        <a:lnSpc>
          <a:spcPts val="3600"/>
        </a:lnSpc>
        <a:spcBef>
          <a:spcPct val="0"/>
        </a:spcBef>
        <a:spcAft>
          <a:spcPct val="0"/>
        </a:spcAft>
        <a:defRPr sz="3600">
          <a:solidFill>
            <a:schemeClr val="tx1"/>
          </a:solidFill>
          <a:latin typeface="Arial" panose="020B0604020202020204" pitchFamily="34" charset="0"/>
        </a:defRPr>
      </a:lvl8pPr>
      <a:lvl9pPr marL="1828800" algn="l" defTabSz="681038" rtl="0" fontAlgn="base">
        <a:lnSpc>
          <a:spcPts val="3600"/>
        </a:lnSpc>
        <a:spcBef>
          <a:spcPct val="0"/>
        </a:spcBef>
        <a:spcAft>
          <a:spcPct val="0"/>
        </a:spcAft>
        <a:defRPr sz="3600">
          <a:solidFill>
            <a:schemeClr val="tx1"/>
          </a:solidFill>
          <a:latin typeface="Arial" panose="020B0604020202020204" pitchFamily="34" charset="0"/>
        </a:defRPr>
      </a:lvl9pPr>
    </p:titleStyle>
    <p:bodyStyle>
      <a:lvl1pPr marL="285750" indent="-285750" algn="l" defTabSz="681038" rtl="0" eaLnBrk="0" fontAlgn="base" hangingPunct="0">
        <a:lnSpc>
          <a:spcPts val="3600"/>
        </a:lnSpc>
        <a:spcBef>
          <a:spcPts val="200"/>
        </a:spcBef>
        <a:spcAft>
          <a:spcPts val="200"/>
        </a:spcAft>
        <a:buClr>
          <a:srgbClr val="000066"/>
        </a:buClr>
        <a:buFont typeface="Wingdings" pitchFamily="2" charset="2"/>
        <a:buChar char="l"/>
        <a:defRPr sz="2800" kern="1200">
          <a:solidFill>
            <a:schemeClr val="tx1"/>
          </a:solidFill>
          <a:latin typeface="+mn-lt"/>
          <a:ea typeface="+mn-ea"/>
          <a:cs typeface="+mn-cs"/>
        </a:defRPr>
      </a:lvl1pPr>
      <a:lvl2pPr marL="681038" indent="-280988" algn="l" defTabSz="681038" rtl="0" eaLnBrk="0" fontAlgn="base" hangingPunct="0">
        <a:lnSpc>
          <a:spcPts val="3200"/>
        </a:lnSpc>
        <a:spcBef>
          <a:spcPts val="200"/>
        </a:spcBef>
        <a:spcAft>
          <a:spcPts val="200"/>
        </a:spcAft>
        <a:buClr>
          <a:srgbClr val="000066"/>
        </a:buClr>
        <a:buChar char="–"/>
        <a:defRPr sz="2800" kern="1200">
          <a:solidFill>
            <a:schemeClr val="tx1"/>
          </a:solidFill>
          <a:latin typeface="+mn-lt"/>
          <a:ea typeface="+mn-ea"/>
          <a:cs typeface="+mn-cs"/>
        </a:defRPr>
      </a:lvl2pPr>
      <a:lvl3pPr marL="1081088" indent="-285750" algn="l" defTabSz="681038" rtl="0" eaLnBrk="0" fontAlgn="base" hangingPunct="0">
        <a:lnSpc>
          <a:spcPts val="3200"/>
        </a:lnSpc>
        <a:spcBef>
          <a:spcPts val="200"/>
        </a:spcBef>
        <a:spcAft>
          <a:spcPts val="200"/>
        </a:spcAft>
        <a:buClr>
          <a:srgbClr val="000066"/>
        </a:buClr>
        <a:buChar char="–"/>
        <a:defRPr sz="2800" kern="1200">
          <a:solidFill>
            <a:schemeClr val="tx1"/>
          </a:solidFill>
          <a:latin typeface="+mn-lt"/>
          <a:ea typeface="+mn-ea"/>
          <a:cs typeface="+mn-cs"/>
        </a:defRPr>
      </a:lvl3pPr>
      <a:lvl4pPr marL="1546225" indent="-284163" algn="l" defTabSz="681038" rtl="0" eaLnBrk="0" fontAlgn="base" hangingPunct="0">
        <a:lnSpc>
          <a:spcPts val="3200"/>
        </a:lnSpc>
        <a:spcBef>
          <a:spcPts val="200"/>
        </a:spcBef>
        <a:spcAft>
          <a:spcPts val="200"/>
        </a:spcAft>
        <a:buClr>
          <a:srgbClr val="000066"/>
        </a:buClr>
        <a:buChar char="–"/>
        <a:defRPr sz="2800" kern="1200">
          <a:solidFill>
            <a:schemeClr val="tx1"/>
          </a:solidFill>
          <a:latin typeface="+mn-lt"/>
          <a:ea typeface="+mn-ea"/>
          <a:cs typeface="+mn-cs"/>
        </a:defRPr>
      </a:lvl4pPr>
      <a:lvl5pPr marL="2057400" indent="-228600" algn="l" defTabSz="681038" rtl="0" eaLnBrk="0" fontAlgn="base"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6400" y="228600"/>
            <a:ext cx="66738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sv-SE"/>
              <a:t>Font is Arial</a:t>
            </a:r>
          </a:p>
        </p:txBody>
      </p:sp>
      <p:sp>
        <p:nvSpPr>
          <p:cNvPr id="1027" name="Rectangle 3"/>
          <p:cNvSpPr>
            <a:spLocks noGrp="1" noChangeArrowheads="1"/>
          </p:cNvSpPr>
          <p:nvPr>
            <p:ph type="body" idx="1"/>
          </p:nvPr>
        </p:nvSpPr>
        <p:spPr bwMode="auto">
          <a:xfrm>
            <a:off x="419100" y="1339850"/>
            <a:ext cx="775017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sv-SE"/>
              <a:t>Main text 28pt arial</a:t>
            </a:r>
          </a:p>
          <a:p>
            <a:pPr lvl="1"/>
            <a:r>
              <a:rPr lang="en-US" altLang="sv-SE"/>
              <a:t>Third level</a:t>
            </a:r>
          </a:p>
          <a:p>
            <a:pPr lvl="2"/>
            <a:r>
              <a:rPr lang="en-US" altLang="sv-SE"/>
              <a:t>Fourth level</a:t>
            </a:r>
          </a:p>
          <a:p>
            <a:pPr lvl="3"/>
            <a:r>
              <a:rPr lang="en-US" altLang="sv-SE"/>
              <a:t>Highlight text </a:t>
            </a:r>
          </a:p>
        </p:txBody>
      </p:sp>
      <p:sp>
        <p:nvSpPr>
          <p:cNvPr id="248838" name="Rectangle 6"/>
          <p:cNvSpPr>
            <a:spLocks noChangeArrowheads="1"/>
          </p:cNvSpPr>
          <p:nvPr/>
        </p:nvSpPr>
        <p:spPr bwMode="auto">
          <a:xfrm>
            <a:off x="1322388" y="1631950"/>
            <a:ext cx="74612" cy="381000"/>
          </a:xfrm>
          <a:prstGeom prst="rect">
            <a:avLst/>
          </a:prstGeom>
          <a:noFill/>
          <a:ln>
            <a:noFill/>
          </a:ln>
          <a:effectLst/>
        </p:spPr>
        <p:txBody>
          <a:bodyPr wrap="none" lIns="0" tIns="0" rIns="0" bIns="0">
            <a:spAutoFit/>
          </a:bodyPr>
          <a:lstStyle>
            <a:lvl1pPr defTabSz="681038">
              <a:defRPr sz="2400">
                <a:solidFill>
                  <a:schemeClr val="tx1"/>
                </a:solidFill>
                <a:latin typeface="Times New Roman" panose="02020603050405020304" pitchFamily="18" charset="0"/>
              </a:defRPr>
            </a:lvl1pPr>
            <a:lvl2pPr marL="511175" defTabSz="681038">
              <a:defRPr sz="2400">
                <a:solidFill>
                  <a:schemeClr val="tx1"/>
                </a:solidFill>
                <a:latin typeface="Times New Roman" panose="02020603050405020304" pitchFamily="18" charset="0"/>
              </a:defRPr>
            </a:lvl2pPr>
            <a:lvl3pPr marL="1022350" defTabSz="681038">
              <a:defRPr sz="2400">
                <a:solidFill>
                  <a:schemeClr val="tx1"/>
                </a:solidFill>
                <a:latin typeface="Times New Roman" panose="02020603050405020304" pitchFamily="18" charset="0"/>
              </a:defRPr>
            </a:lvl3pPr>
            <a:lvl4pPr marL="1535113" defTabSz="681038">
              <a:defRPr sz="2400">
                <a:solidFill>
                  <a:schemeClr val="tx1"/>
                </a:solidFill>
                <a:latin typeface="Times New Roman" panose="02020603050405020304" pitchFamily="18" charset="0"/>
              </a:defRPr>
            </a:lvl4pPr>
            <a:lvl5pPr marL="2044700" defTabSz="681038">
              <a:defRPr sz="2400">
                <a:solidFill>
                  <a:schemeClr val="tx1"/>
                </a:solidFill>
                <a:latin typeface="Times New Roman" panose="02020603050405020304" pitchFamily="18" charset="0"/>
              </a:defRPr>
            </a:lvl5pPr>
            <a:lvl6pPr marL="2501900" defTabSz="681038" eaLnBrk="0" fontAlgn="base" hangingPunct="0">
              <a:spcBef>
                <a:spcPct val="0"/>
              </a:spcBef>
              <a:spcAft>
                <a:spcPct val="0"/>
              </a:spcAft>
              <a:defRPr sz="2400">
                <a:solidFill>
                  <a:schemeClr val="tx1"/>
                </a:solidFill>
                <a:latin typeface="Times New Roman" panose="02020603050405020304" pitchFamily="18" charset="0"/>
              </a:defRPr>
            </a:lvl6pPr>
            <a:lvl7pPr marL="2959100" defTabSz="681038" eaLnBrk="0" fontAlgn="base" hangingPunct="0">
              <a:spcBef>
                <a:spcPct val="0"/>
              </a:spcBef>
              <a:spcAft>
                <a:spcPct val="0"/>
              </a:spcAft>
              <a:defRPr sz="2400">
                <a:solidFill>
                  <a:schemeClr val="tx1"/>
                </a:solidFill>
                <a:latin typeface="Times New Roman" panose="02020603050405020304" pitchFamily="18" charset="0"/>
              </a:defRPr>
            </a:lvl7pPr>
            <a:lvl8pPr marL="3416300" defTabSz="681038" eaLnBrk="0" fontAlgn="base" hangingPunct="0">
              <a:spcBef>
                <a:spcPct val="0"/>
              </a:spcBef>
              <a:spcAft>
                <a:spcPct val="0"/>
              </a:spcAft>
              <a:defRPr sz="2400">
                <a:solidFill>
                  <a:schemeClr val="tx1"/>
                </a:solidFill>
                <a:latin typeface="Times New Roman" panose="02020603050405020304" pitchFamily="18" charset="0"/>
              </a:defRPr>
            </a:lvl8pPr>
            <a:lvl9pPr marL="3873500" defTabSz="681038"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lnSpc>
                <a:spcPts val="3000"/>
              </a:lnSpc>
              <a:spcBef>
                <a:spcPct val="20000"/>
              </a:spcBef>
              <a:spcAft>
                <a:spcPct val="0"/>
              </a:spcAft>
              <a:defRPr/>
            </a:pPr>
            <a:r>
              <a:rPr lang="en-US" altLang="sv-SE" sz="2100">
                <a:solidFill>
                  <a:srgbClr val="FFCC00"/>
                </a:solidFill>
                <a:latin typeface="Arial" panose="020B0604020202020204" pitchFamily="34" charset="0"/>
              </a:rPr>
              <a:t> </a:t>
            </a:r>
          </a:p>
        </p:txBody>
      </p:sp>
      <p:sp>
        <p:nvSpPr>
          <p:cNvPr id="248839" name="Rectangle 7"/>
          <p:cNvSpPr>
            <a:spLocks noChangeArrowheads="1"/>
          </p:cNvSpPr>
          <p:nvPr/>
        </p:nvSpPr>
        <p:spPr bwMode="auto">
          <a:xfrm>
            <a:off x="1322388" y="1631950"/>
            <a:ext cx="373062" cy="381000"/>
          </a:xfrm>
          <a:prstGeom prst="rect">
            <a:avLst/>
          </a:prstGeom>
          <a:noFill/>
          <a:ln>
            <a:noFill/>
          </a:ln>
          <a:effectLst/>
        </p:spPr>
        <p:txBody>
          <a:bodyPr wrap="none" lIns="0" tIns="0" rIns="0" bIns="0">
            <a:spAutoFit/>
          </a:bodyPr>
          <a:lstStyle>
            <a:lvl1pPr defTabSz="681038">
              <a:defRPr sz="2400">
                <a:solidFill>
                  <a:schemeClr val="tx1"/>
                </a:solidFill>
                <a:latin typeface="Times New Roman" panose="02020603050405020304" pitchFamily="18" charset="0"/>
              </a:defRPr>
            </a:lvl1pPr>
            <a:lvl2pPr marL="511175" defTabSz="681038">
              <a:defRPr sz="2400">
                <a:solidFill>
                  <a:schemeClr val="tx1"/>
                </a:solidFill>
                <a:latin typeface="Times New Roman" panose="02020603050405020304" pitchFamily="18" charset="0"/>
              </a:defRPr>
            </a:lvl2pPr>
            <a:lvl3pPr marL="1022350" defTabSz="681038">
              <a:defRPr sz="2400">
                <a:solidFill>
                  <a:schemeClr val="tx1"/>
                </a:solidFill>
                <a:latin typeface="Times New Roman" panose="02020603050405020304" pitchFamily="18" charset="0"/>
              </a:defRPr>
            </a:lvl3pPr>
            <a:lvl4pPr marL="1535113" defTabSz="681038">
              <a:defRPr sz="2400">
                <a:solidFill>
                  <a:schemeClr val="tx1"/>
                </a:solidFill>
                <a:latin typeface="Times New Roman" panose="02020603050405020304" pitchFamily="18" charset="0"/>
              </a:defRPr>
            </a:lvl4pPr>
            <a:lvl5pPr marL="2044700" defTabSz="681038">
              <a:defRPr sz="2400">
                <a:solidFill>
                  <a:schemeClr val="tx1"/>
                </a:solidFill>
                <a:latin typeface="Times New Roman" panose="02020603050405020304" pitchFamily="18" charset="0"/>
              </a:defRPr>
            </a:lvl5pPr>
            <a:lvl6pPr marL="2501900" defTabSz="681038" eaLnBrk="0" fontAlgn="base" hangingPunct="0">
              <a:spcBef>
                <a:spcPct val="0"/>
              </a:spcBef>
              <a:spcAft>
                <a:spcPct val="0"/>
              </a:spcAft>
              <a:defRPr sz="2400">
                <a:solidFill>
                  <a:schemeClr val="tx1"/>
                </a:solidFill>
                <a:latin typeface="Times New Roman" panose="02020603050405020304" pitchFamily="18" charset="0"/>
              </a:defRPr>
            </a:lvl6pPr>
            <a:lvl7pPr marL="2959100" defTabSz="681038" eaLnBrk="0" fontAlgn="base" hangingPunct="0">
              <a:spcBef>
                <a:spcPct val="0"/>
              </a:spcBef>
              <a:spcAft>
                <a:spcPct val="0"/>
              </a:spcAft>
              <a:defRPr sz="2400">
                <a:solidFill>
                  <a:schemeClr val="tx1"/>
                </a:solidFill>
                <a:latin typeface="Times New Roman" panose="02020603050405020304" pitchFamily="18" charset="0"/>
              </a:defRPr>
            </a:lvl7pPr>
            <a:lvl8pPr marL="3416300" defTabSz="681038" eaLnBrk="0" fontAlgn="base" hangingPunct="0">
              <a:spcBef>
                <a:spcPct val="0"/>
              </a:spcBef>
              <a:spcAft>
                <a:spcPct val="0"/>
              </a:spcAft>
              <a:defRPr sz="2400">
                <a:solidFill>
                  <a:schemeClr val="tx1"/>
                </a:solidFill>
                <a:latin typeface="Times New Roman" panose="02020603050405020304" pitchFamily="18" charset="0"/>
              </a:defRPr>
            </a:lvl8pPr>
            <a:lvl9pPr marL="3873500" defTabSz="681038" eaLnBrk="0" fontAlgn="base" hangingPunct="0">
              <a:spcBef>
                <a:spcPct val="0"/>
              </a:spcBef>
              <a:spcAft>
                <a:spcPct val="0"/>
              </a:spcAft>
              <a:defRPr sz="2400">
                <a:solidFill>
                  <a:schemeClr val="tx1"/>
                </a:solidFill>
                <a:latin typeface="Times New Roman" panose="02020603050405020304" pitchFamily="18" charset="0"/>
              </a:defRPr>
            </a:lvl9pPr>
          </a:lstStyle>
          <a:p>
            <a:pPr eaLnBrk="0" fontAlgn="base" hangingPunct="0">
              <a:lnSpc>
                <a:spcPts val="3000"/>
              </a:lnSpc>
              <a:spcBef>
                <a:spcPct val="20000"/>
              </a:spcBef>
              <a:spcAft>
                <a:spcPct val="0"/>
              </a:spcAft>
              <a:defRPr/>
            </a:pPr>
            <a:r>
              <a:rPr lang="en-US" altLang="sv-SE" sz="2100">
                <a:solidFill>
                  <a:srgbClr val="FFCC00"/>
                </a:solidFill>
                <a:latin typeface="Arial" panose="020B0604020202020204" pitchFamily="34" charset="0"/>
              </a:rPr>
              <a:t>     </a:t>
            </a:r>
          </a:p>
        </p:txBody>
      </p:sp>
      <p:sp>
        <p:nvSpPr>
          <p:cNvPr id="248845" name="Rectangle 13"/>
          <p:cNvSpPr>
            <a:spLocks noGrp="1" noChangeArrowheads="1"/>
          </p:cNvSpPr>
          <p:nvPr>
            <p:ph type="dt" sz="half" idx="2"/>
          </p:nvPr>
        </p:nvSpPr>
        <p:spPr bwMode="auto">
          <a:xfrm>
            <a:off x="3128963" y="6310313"/>
            <a:ext cx="31242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200">
                <a:latin typeface="Arial" panose="020B0604020202020204" pitchFamily="34" charset="0"/>
              </a:defRPr>
            </a:lvl1pPr>
          </a:lstStyle>
          <a:p>
            <a:pPr eaLnBrk="0" fontAlgn="base" hangingPunct="0">
              <a:spcBef>
                <a:spcPct val="0"/>
              </a:spcBef>
              <a:spcAft>
                <a:spcPct val="0"/>
              </a:spcAft>
              <a:defRPr/>
            </a:pPr>
            <a:r>
              <a:rPr lang="sv-SE" altLang="sv-SE">
                <a:solidFill>
                  <a:srgbClr val="000000"/>
                </a:solidFill>
              </a:rPr>
              <a:t>2019-11-22</a:t>
            </a:r>
            <a:endParaRPr lang="en-US" altLang="sv-SE">
              <a:solidFill>
                <a:srgbClr val="000000"/>
              </a:solidFill>
            </a:endParaRPr>
          </a:p>
        </p:txBody>
      </p:sp>
      <p:sp>
        <p:nvSpPr>
          <p:cNvPr id="1031" name="Line 16"/>
          <p:cNvSpPr>
            <a:spLocks noChangeShapeType="1"/>
          </p:cNvSpPr>
          <p:nvPr/>
        </p:nvSpPr>
        <p:spPr bwMode="auto">
          <a:xfrm flipV="1">
            <a:off x="0" y="1271588"/>
            <a:ext cx="8885238" cy="0"/>
          </a:xfrm>
          <a:prstGeom prst="line">
            <a:avLst/>
          </a:prstGeom>
          <a:noFill/>
          <a:ln w="76200">
            <a:solidFill>
              <a:srgbClr val="0099FF"/>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sv-SE" sz="2800">
              <a:solidFill>
                <a:srgbClr val="000000"/>
              </a:solidFill>
            </a:endParaRPr>
          </a:p>
        </p:txBody>
      </p:sp>
      <p:sp>
        <p:nvSpPr>
          <p:cNvPr id="248855" name="Rectangle 23"/>
          <p:cNvSpPr>
            <a:spLocks noChangeArrowheads="1"/>
          </p:cNvSpPr>
          <p:nvPr userDrawn="1"/>
        </p:nvSpPr>
        <p:spPr bwMode="auto">
          <a:xfrm>
            <a:off x="8477250" y="6311900"/>
            <a:ext cx="336550" cy="241300"/>
          </a:xfrm>
          <a:prstGeom prst="rect">
            <a:avLst/>
          </a:prstGeom>
          <a:noFill/>
          <a:ln>
            <a:noFill/>
          </a:ln>
          <a:effectLst/>
        </p:spPr>
        <p:txBody>
          <a:bodyPr wrap="none" lIns="90488" tIns="44450" rIns="90488" bIns="44450">
            <a:spAutoFit/>
          </a:bodyPr>
          <a:lstStyle>
            <a:lvl1pPr defTabSz="762000">
              <a:defRPr sz="2800">
                <a:solidFill>
                  <a:schemeClr val="tx1"/>
                </a:solidFill>
                <a:latin typeface="Arial" charset="0"/>
              </a:defRPr>
            </a:lvl1pPr>
            <a:lvl2pPr marL="742950" indent="-285750" defTabSz="762000">
              <a:defRPr sz="2800">
                <a:solidFill>
                  <a:schemeClr val="tx1"/>
                </a:solidFill>
                <a:latin typeface="Arial" charset="0"/>
              </a:defRPr>
            </a:lvl2pPr>
            <a:lvl3pPr marL="1143000" indent="-228600" defTabSz="762000">
              <a:defRPr sz="2800">
                <a:solidFill>
                  <a:schemeClr val="tx1"/>
                </a:solidFill>
                <a:latin typeface="Arial" charset="0"/>
              </a:defRPr>
            </a:lvl3pPr>
            <a:lvl4pPr marL="1600200" indent="-228600" defTabSz="762000">
              <a:defRPr sz="2800">
                <a:solidFill>
                  <a:schemeClr val="tx1"/>
                </a:solidFill>
                <a:latin typeface="Arial" charset="0"/>
              </a:defRPr>
            </a:lvl4pPr>
            <a:lvl5pPr marL="2057400" indent="-228600" defTabSz="762000">
              <a:defRPr sz="2800">
                <a:solidFill>
                  <a:schemeClr val="tx1"/>
                </a:solidFill>
                <a:latin typeface="Arial" charset="0"/>
              </a:defRPr>
            </a:lvl5pPr>
            <a:lvl6pPr marL="2514600" indent="-228600" defTabSz="762000" eaLnBrk="0" fontAlgn="base" hangingPunct="0">
              <a:spcBef>
                <a:spcPct val="0"/>
              </a:spcBef>
              <a:spcAft>
                <a:spcPct val="0"/>
              </a:spcAft>
              <a:defRPr sz="2800">
                <a:solidFill>
                  <a:schemeClr val="tx1"/>
                </a:solidFill>
                <a:latin typeface="Arial" charset="0"/>
              </a:defRPr>
            </a:lvl6pPr>
            <a:lvl7pPr marL="2971800" indent="-228600" defTabSz="762000" eaLnBrk="0" fontAlgn="base" hangingPunct="0">
              <a:spcBef>
                <a:spcPct val="0"/>
              </a:spcBef>
              <a:spcAft>
                <a:spcPct val="0"/>
              </a:spcAft>
              <a:defRPr sz="2800">
                <a:solidFill>
                  <a:schemeClr val="tx1"/>
                </a:solidFill>
                <a:latin typeface="Arial" charset="0"/>
              </a:defRPr>
            </a:lvl7pPr>
            <a:lvl8pPr marL="3429000" indent="-228600" defTabSz="762000" eaLnBrk="0" fontAlgn="base" hangingPunct="0">
              <a:spcBef>
                <a:spcPct val="0"/>
              </a:spcBef>
              <a:spcAft>
                <a:spcPct val="0"/>
              </a:spcAft>
              <a:defRPr sz="2800">
                <a:solidFill>
                  <a:schemeClr val="tx1"/>
                </a:solidFill>
                <a:latin typeface="Arial" charset="0"/>
              </a:defRPr>
            </a:lvl8pPr>
            <a:lvl9pPr marL="3886200" indent="-228600" defTabSz="762000" eaLnBrk="0" fontAlgn="base" hangingPunct="0">
              <a:spcBef>
                <a:spcPct val="0"/>
              </a:spcBef>
              <a:spcAft>
                <a:spcPct val="0"/>
              </a:spcAft>
              <a:defRPr sz="2800">
                <a:solidFill>
                  <a:schemeClr val="tx1"/>
                </a:solidFill>
                <a:latin typeface="Arial" charset="0"/>
              </a:defRPr>
            </a:lvl9pPr>
          </a:lstStyle>
          <a:p>
            <a:pPr algn="r" eaLnBrk="0" fontAlgn="base" hangingPunct="0">
              <a:spcBef>
                <a:spcPct val="0"/>
              </a:spcBef>
              <a:spcAft>
                <a:spcPct val="0"/>
              </a:spcAft>
              <a:defRPr/>
            </a:pPr>
            <a:fld id="{606E5682-B753-4802-8180-A44CB5BA8615}" type="slidenum">
              <a:rPr lang="en-US" altLang="sv-SE" sz="1000" smtClean="0">
                <a:solidFill>
                  <a:srgbClr val="000000"/>
                </a:solidFill>
              </a:rPr>
              <a:pPr algn="r" eaLnBrk="0" fontAlgn="base" hangingPunct="0">
                <a:spcBef>
                  <a:spcPct val="0"/>
                </a:spcBef>
                <a:spcAft>
                  <a:spcPct val="0"/>
                </a:spcAft>
                <a:defRPr/>
              </a:pPr>
              <a:t>‹#›</a:t>
            </a:fld>
            <a:endParaRPr lang="en-US" altLang="sv-SE" sz="1000">
              <a:solidFill>
                <a:srgbClr val="000000"/>
              </a:solidFill>
            </a:endParaRPr>
          </a:p>
        </p:txBody>
      </p:sp>
      <p:sp>
        <p:nvSpPr>
          <p:cNvPr id="1033" name="AutoShape 24"/>
          <p:cNvSpPr>
            <a:spLocks noChangeArrowheads="1"/>
          </p:cNvSpPr>
          <p:nvPr userDrawn="1"/>
        </p:nvSpPr>
        <p:spPr bwMode="auto">
          <a:xfrm flipH="1">
            <a:off x="7670800" y="266700"/>
            <a:ext cx="1019175" cy="6591300"/>
          </a:xfrm>
          <a:prstGeom prst="moon">
            <a:avLst>
              <a:gd name="adj" fmla="val 21806"/>
            </a:avLst>
          </a:prstGeom>
          <a:gradFill rotWithShape="1">
            <a:gsLst>
              <a:gs pos="0">
                <a:srgbClr val="FFFF66"/>
              </a:gs>
              <a:gs pos="100000">
                <a:schemeClr val="accent1"/>
              </a:gs>
            </a:gsLst>
            <a:lin ang="0" scaled="1"/>
          </a:gradFill>
          <a:ln>
            <a:noFill/>
          </a:ln>
          <a:effectLst/>
        </p:spPr>
        <p:txBody>
          <a:bodyPr wrap="none"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0" fontAlgn="base" hangingPunct="0">
              <a:spcBef>
                <a:spcPct val="0"/>
              </a:spcBef>
              <a:spcAft>
                <a:spcPct val="0"/>
              </a:spcAft>
              <a:defRPr/>
            </a:pPr>
            <a:endParaRPr lang="sv-SE" altLang="sv-SE">
              <a:solidFill>
                <a:srgbClr val="000000"/>
              </a:solidFill>
            </a:endParaRPr>
          </a:p>
        </p:txBody>
      </p:sp>
      <p:graphicFrame>
        <p:nvGraphicFramePr>
          <p:cNvPr id="1034" name="Object 27"/>
          <p:cNvGraphicFramePr>
            <a:graphicFrameLocks noChangeAspect="1"/>
          </p:cNvGraphicFramePr>
          <p:nvPr userDrawn="1"/>
        </p:nvGraphicFramePr>
        <p:xfrm>
          <a:off x="6929438" y="176213"/>
          <a:ext cx="1954212" cy="822325"/>
        </p:xfrm>
        <a:graphic>
          <a:graphicData uri="http://schemas.openxmlformats.org/presentationml/2006/ole">
            <mc:AlternateContent xmlns:mc="http://schemas.openxmlformats.org/markup-compatibility/2006">
              <mc:Choice xmlns:v="urn:schemas-microsoft-com:vml" Requires="v">
                <p:oleObj spid="_x0000_s13499" r:id="rId14" imgW="4686954" imgH="1961905" progId="MSPhotoEd.3">
                  <p:embed/>
                </p:oleObj>
              </mc:Choice>
              <mc:Fallback>
                <p:oleObj r:id="rId14" imgW="4686954" imgH="1961905" progId="MSPhotoEd.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29438" y="176213"/>
                        <a:ext cx="19542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4090057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l" defTabSz="681038" rtl="0" eaLnBrk="0" fontAlgn="base" hangingPunct="0">
        <a:lnSpc>
          <a:spcPts val="3600"/>
        </a:lnSpc>
        <a:spcBef>
          <a:spcPct val="0"/>
        </a:spcBef>
        <a:spcAft>
          <a:spcPct val="0"/>
        </a:spcAft>
        <a:defRPr sz="3600" kern="1200">
          <a:solidFill>
            <a:schemeClr val="tx1"/>
          </a:solidFill>
          <a:latin typeface="+mj-lt"/>
          <a:ea typeface="+mj-ea"/>
          <a:cs typeface="+mj-cs"/>
        </a:defRPr>
      </a:lvl1pPr>
      <a:lvl2pPr algn="l" defTabSz="681038" rtl="0" eaLnBrk="0" fontAlgn="base" hangingPunct="0">
        <a:lnSpc>
          <a:spcPts val="3600"/>
        </a:lnSpc>
        <a:spcBef>
          <a:spcPct val="0"/>
        </a:spcBef>
        <a:spcAft>
          <a:spcPct val="0"/>
        </a:spcAft>
        <a:defRPr sz="3600">
          <a:solidFill>
            <a:schemeClr val="tx1"/>
          </a:solidFill>
          <a:latin typeface="Arial" panose="020B0604020202020204" pitchFamily="34" charset="0"/>
        </a:defRPr>
      </a:lvl2pPr>
      <a:lvl3pPr algn="l" defTabSz="681038" rtl="0" eaLnBrk="0" fontAlgn="base" hangingPunct="0">
        <a:lnSpc>
          <a:spcPts val="3600"/>
        </a:lnSpc>
        <a:spcBef>
          <a:spcPct val="0"/>
        </a:spcBef>
        <a:spcAft>
          <a:spcPct val="0"/>
        </a:spcAft>
        <a:defRPr sz="3600">
          <a:solidFill>
            <a:schemeClr val="tx1"/>
          </a:solidFill>
          <a:latin typeface="Arial" panose="020B0604020202020204" pitchFamily="34" charset="0"/>
        </a:defRPr>
      </a:lvl3pPr>
      <a:lvl4pPr algn="l" defTabSz="681038" rtl="0" eaLnBrk="0" fontAlgn="base" hangingPunct="0">
        <a:lnSpc>
          <a:spcPts val="3600"/>
        </a:lnSpc>
        <a:spcBef>
          <a:spcPct val="0"/>
        </a:spcBef>
        <a:spcAft>
          <a:spcPct val="0"/>
        </a:spcAft>
        <a:defRPr sz="3600">
          <a:solidFill>
            <a:schemeClr val="tx1"/>
          </a:solidFill>
          <a:latin typeface="Arial" panose="020B0604020202020204" pitchFamily="34" charset="0"/>
        </a:defRPr>
      </a:lvl4pPr>
      <a:lvl5pPr algn="l" defTabSz="681038" rtl="0" eaLnBrk="0" fontAlgn="base" hangingPunct="0">
        <a:lnSpc>
          <a:spcPts val="3600"/>
        </a:lnSpc>
        <a:spcBef>
          <a:spcPct val="0"/>
        </a:spcBef>
        <a:spcAft>
          <a:spcPct val="0"/>
        </a:spcAft>
        <a:defRPr sz="3600">
          <a:solidFill>
            <a:schemeClr val="tx1"/>
          </a:solidFill>
          <a:latin typeface="Arial" panose="020B0604020202020204" pitchFamily="34" charset="0"/>
        </a:defRPr>
      </a:lvl5pPr>
      <a:lvl6pPr marL="457200" algn="l" defTabSz="681038" rtl="0" fontAlgn="base">
        <a:lnSpc>
          <a:spcPts val="3600"/>
        </a:lnSpc>
        <a:spcBef>
          <a:spcPct val="0"/>
        </a:spcBef>
        <a:spcAft>
          <a:spcPct val="0"/>
        </a:spcAft>
        <a:defRPr sz="3600">
          <a:solidFill>
            <a:schemeClr val="tx1"/>
          </a:solidFill>
          <a:latin typeface="Arial" panose="020B0604020202020204" pitchFamily="34" charset="0"/>
        </a:defRPr>
      </a:lvl6pPr>
      <a:lvl7pPr marL="914400" algn="l" defTabSz="681038" rtl="0" fontAlgn="base">
        <a:lnSpc>
          <a:spcPts val="3600"/>
        </a:lnSpc>
        <a:spcBef>
          <a:spcPct val="0"/>
        </a:spcBef>
        <a:spcAft>
          <a:spcPct val="0"/>
        </a:spcAft>
        <a:defRPr sz="3600">
          <a:solidFill>
            <a:schemeClr val="tx1"/>
          </a:solidFill>
          <a:latin typeface="Arial" panose="020B0604020202020204" pitchFamily="34" charset="0"/>
        </a:defRPr>
      </a:lvl7pPr>
      <a:lvl8pPr marL="1371600" algn="l" defTabSz="681038" rtl="0" fontAlgn="base">
        <a:lnSpc>
          <a:spcPts val="3600"/>
        </a:lnSpc>
        <a:spcBef>
          <a:spcPct val="0"/>
        </a:spcBef>
        <a:spcAft>
          <a:spcPct val="0"/>
        </a:spcAft>
        <a:defRPr sz="3600">
          <a:solidFill>
            <a:schemeClr val="tx1"/>
          </a:solidFill>
          <a:latin typeface="Arial" panose="020B0604020202020204" pitchFamily="34" charset="0"/>
        </a:defRPr>
      </a:lvl8pPr>
      <a:lvl9pPr marL="1828800" algn="l" defTabSz="681038" rtl="0" fontAlgn="base">
        <a:lnSpc>
          <a:spcPts val="3600"/>
        </a:lnSpc>
        <a:spcBef>
          <a:spcPct val="0"/>
        </a:spcBef>
        <a:spcAft>
          <a:spcPct val="0"/>
        </a:spcAft>
        <a:defRPr sz="3600">
          <a:solidFill>
            <a:schemeClr val="tx1"/>
          </a:solidFill>
          <a:latin typeface="Arial" panose="020B0604020202020204" pitchFamily="34" charset="0"/>
        </a:defRPr>
      </a:lvl9pPr>
    </p:titleStyle>
    <p:bodyStyle>
      <a:lvl1pPr marL="285750" indent="-285750" algn="l" defTabSz="681038" rtl="0" eaLnBrk="0" fontAlgn="base" hangingPunct="0">
        <a:lnSpc>
          <a:spcPts val="3600"/>
        </a:lnSpc>
        <a:spcBef>
          <a:spcPts val="200"/>
        </a:spcBef>
        <a:spcAft>
          <a:spcPts val="200"/>
        </a:spcAft>
        <a:buClr>
          <a:srgbClr val="000066"/>
        </a:buClr>
        <a:buFont typeface="Wingdings" pitchFamily="2" charset="2"/>
        <a:buChar char="l"/>
        <a:defRPr sz="2800" kern="1200">
          <a:solidFill>
            <a:schemeClr val="tx1"/>
          </a:solidFill>
          <a:latin typeface="+mn-lt"/>
          <a:ea typeface="+mn-ea"/>
          <a:cs typeface="+mn-cs"/>
        </a:defRPr>
      </a:lvl1pPr>
      <a:lvl2pPr marL="681038" indent="-280988" algn="l" defTabSz="681038" rtl="0" eaLnBrk="0" fontAlgn="base" hangingPunct="0">
        <a:lnSpc>
          <a:spcPts val="3200"/>
        </a:lnSpc>
        <a:spcBef>
          <a:spcPts val="200"/>
        </a:spcBef>
        <a:spcAft>
          <a:spcPts val="200"/>
        </a:spcAft>
        <a:buClr>
          <a:srgbClr val="000066"/>
        </a:buClr>
        <a:buChar char="–"/>
        <a:defRPr sz="2800" kern="1200">
          <a:solidFill>
            <a:schemeClr val="tx1"/>
          </a:solidFill>
          <a:latin typeface="+mn-lt"/>
          <a:ea typeface="+mn-ea"/>
          <a:cs typeface="+mn-cs"/>
        </a:defRPr>
      </a:lvl2pPr>
      <a:lvl3pPr marL="1081088" indent="-285750" algn="l" defTabSz="681038" rtl="0" eaLnBrk="0" fontAlgn="base" hangingPunct="0">
        <a:lnSpc>
          <a:spcPts val="3200"/>
        </a:lnSpc>
        <a:spcBef>
          <a:spcPts val="200"/>
        </a:spcBef>
        <a:spcAft>
          <a:spcPts val="200"/>
        </a:spcAft>
        <a:buClr>
          <a:srgbClr val="000066"/>
        </a:buClr>
        <a:buChar char="–"/>
        <a:defRPr sz="2800" kern="1200">
          <a:solidFill>
            <a:schemeClr val="tx1"/>
          </a:solidFill>
          <a:latin typeface="+mn-lt"/>
          <a:ea typeface="+mn-ea"/>
          <a:cs typeface="+mn-cs"/>
        </a:defRPr>
      </a:lvl3pPr>
      <a:lvl4pPr marL="1546225" indent="-284163" algn="l" defTabSz="681038" rtl="0" eaLnBrk="0" fontAlgn="base" hangingPunct="0">
        <a:lnSpc>
          <a:spcPts val="3200"/>
        </a:lnSpc>
        <a:spcBef>
          <a:spcPts val="200"/>
        </a:spcBef>
        <a:spcAft>
          <a:spcPts val="200"/>
        </a:spcAft>
        <a:buClr>
          <a:srgbClr val="000066"/>
        </a:buClr>
        <a:buChar char="–"/>
        <a:defRPr sz="2800" kern="1200">
          <a:solidFill>
            <a:schemeClr val="tx1"/>
          </a:solidFill>
          <a:latin typeface="+mn-lt"/>
          <a:ea typeface="+mn-ea"/>
          <a:cs typeface="+mn-cs"/>
        </a:defRPr>
      </a:lvl4pPr>
      <a:lvl5pPr marL="2057400" indent="-228600" algn="l" defTabSz="681038" rtl="0" eaLnBrk="0" fontAlgn="base"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6400" y="228600"/>
            <a:ext cx="66738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sv-SE"/>
              <a:t>Font is Arial</a:t>
            </a:r>
          </a:p>
        </p:txBody>
      </p:sp>
      <p:sp>
        <p:nvSpPr>
          <p:cNvPr id="1027" name="Rectangle 3"/>
          <p:cNvSpPr>
            <a:spLocks noGrp="1" noChangeArrowheads="1"/>
          </p:cNvSpPr>
          <p:nvPr>
            <p:ph type="body" idx="1"/>
          </p:nvPr>
        </p:nvSpPr>
        <p:spPr bwMode="auto">
          <a:xfrm>
            <a:off x="419100" y="1339850"/>
            <a:ext cx="7750175"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sv-SE"/>
              <a:t>Main text 28pt arial</a:t>
            </a:r>
          </a:p>
          <a:p>
            <a:pPr lvl="1"/>
            <a:r>
              <a:rPr lang="en-US" altLang="sv-SE"/>
              <a:t>Third level</a:t>
            </a:r>
          </a:p>
          <a:p>
            <a:pPr lvl="2"/>
            <a:r>
              <a:rPr lang="en-US" altLang="sv-SE"/>
              <a:t>Fourth level</a:t>
            </a:r>
          </a:p>
          <a:p>
            <a:pPr lvl="3"/>
            <a:r>
              <a:rPr lang="en-US" altLang="sv-SE"/>
              <a:t>Highlight text </a:t>
            </a:r>
          </a:p>
        </p:txBody>
      </p:sp>
      <p:sp>
        <p:nvSpPr>
          <p:cNvPr id="248838" name="Rectangle 6"/>
          <p:cNvSpPr>
            <a:spLocks noChangeArrowheads="1"/>
          </p:cNvSpPr>
          <p:nvPr/>
        </p:nvSpPr>
        <p:spPr bwMode="auto">
          <a:xfrm>
            <a:off x="1322388" y="1631950"/>
            <a:ext cx="74612" cy="381000"/>
          </a:xfrm>
          <a:prstGeom prst="rect">
            <a:avLst/>
          </a:prstGeom>
          <a:noFill/>
          <a:ln w="12700">
            <a:noFill/>
            <a:miter lim="800000"/>
            <a:headEnd/>
            <a:tailEnd/>
          </a:ln>
          <a:effectLst/>
        </p:spPr>
        <p:txBody>
          <a:bodyPr wrap="none" lIns="0" tIns="0" rIns="0" bIns="0">
            <a:spAutoFit/>
          </a:bodyPr>
          <a:lstStyle/>
          <a:p>
            <a:pPr defTabSz="681038" eaLnBrk="0" fontAlgn="base" hangingPunct="0">
              <a:lnSpc>
                <a:spcPts val="3000"/>
              </a:lnSpc>
              <a:spcBef>
                <a:spcPct val="20000"/>
              </a:spcBef>
              <a:spcAft>
                <a:spcPct val="0"/>
              </a:spcAft>
              <a:defRPr/>
            </a:pPr>
            <a:r>
              <a:rPr lang="en-US" sz="2100">
                <a:solidFill>
                  <a:srgbClr val="FFCC00"/>
                </a:solidFill>
              </a:rPr>
              <a:t> </a:t>
            </a:r>
          </a:p>
        </p:txBody>
      </p:sp>
      <p:sp>
        <p:nvSpPr>
          <p:cNvPr id="248839" name="Rectangle 7"/>
          <p:cNvSpPr>
            <a:spLocks noChangeArrowheads="1"/>
          </p:cNvSpPr>
          <p:nvPr/>
        </p:nvSpPr>
        <p:spPr bwMode="auto">
          <a:xfrm>
            <a:off x="1322388" y="1631950"/>
            <a:ext cx="373062" cy="381000"/>
          </a:xfrm>
          <a:prstGeom prst="rect">
            <a:avLst/>
          </a:prstGeom>
          <a:noFill/>
          <a:ln w="12700">
            <a:noFill/>
            <a:miter lim="800000"/>
            <a:headEnd/>
            <a:tailEnd/>
          </a:ln>
          <a:effectLst/>
        </p:spPr>
        <p:txBody>
          <a:bodyPr wrap="none" lIns="0" tIns="0" rIns="0" bIns="0">
            <a:spAutoFit/>
          </a:bodyPr>
          <a:lstStyle/>
          <a:p>
            <a:pPr defTabSz="681038" eaLnBrk="0" fontAlgn="base" hangingPunct="0">
              <a:lnSpc>
                <a:spcPts val="3000"/>
              </a:lnSpc>
              <a:spcBef>
                <a:spcPct val="20000"/>
              </a:spcBef>
              <a:spcAft>
                <a:spcPct val="0"/>
              </a:spcAft>
              <a:defRPr/>
            </a:pPr>
            <a:r>
              <a:rPr lang="en-US" sz="2100">
                <a:solidFill>
                  <a:srgbClr val="FFCC00"/>
                </a:solidFill>
              </a:rPr>
              <a:t>     </a:t>
            </a:r>
          </a:p>
        </p:txBody>
      </p:sp>
      <p:sp>
        <p:nvSpPr>
          <p:cNvPr id="248845" name="Rectangle 13"/>
          <p:cNvSpPr>
            <a:spLocks noGrp="1" noChangeArrowheads="1"/>
          </p:cNvSpPr>
          <p:nvPr>
            <p:ph type="dt" sz="half" idx="2"/>
          </p:nvPr>
        </p:nvSpPr>
        <p:spPr bwMode="auto">
          <a:xfrm>
            <a:off x="3128963" y="6310313"/>
            <a:ext cx="3124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pPr eaLnBrk="0" fontAlgn="base" hangingPunct="0">
              <a:spcBef>
                <a:spcPct val="0"/>
              </a:spcBef>
              <a:spcAft>
                <a:spcPct val="0"/>
              </a:spcAft>
              <a:defRPr/>
            </a:pPr>
            <a:r>
              <a:rPr lang="sv-SE">
                <a:solidFill>
                  <a:srgbClr val="000000"/>
                </a:solidFill>
              </a:rPr>
              <a:t>2019-11-22</a:t>
            </a:r>
            <a:endParaRPr lang="en-US">
              <a:solidFill>
                <a:srgbClr val="000000"/>
              </a:solidFill>
            </a:endParaRPr>
          </a:p>
        </p:txBody>
      </p:sp>
      <p:sp>
        <p:nvSpPr>
          <p:cNvPr id="248855" name="Rectangle 23"/>
          <p:cNvSpPr>
            <a:spLocks noChangeArrowheads="1"/>
          </p:cNvSpPr>
          <p:nvPr/>
        </p:nvSpPr>
        <p:spPr bwMode="auto">
          <a:xfrm>
            <a:off x="8477250" y="6311900"/>
            <a:ext cx="336550" cy="241300"/>
          </a:xfrm>
          <a:prstGeom prst="rect">
            <a:avLst/>
          </a:prstGeom>
          <a:noFill/>
          <a:ln w="12700">
            <a:noFill/>
            <a:miter lim="800000"/>
            <a:headEnd/>
            <a:tailEnd/>
          </a:ln>
          <a:effectLst/>
        </p:spPr>
        <p:txBody>
          <a:bodyPr wrap="none" lIns="90488" tIns="44450" rIns="90488" bIns="44450">
            <a:spAutoFit/>
          </a:bodyPr>
          <a:lstStyle/>
          <a:p>
            <a:pPr algn="r" defTabSz="762000" eaLnBrk="0" fontAlgn="base" hangingPunct="0">
              <a:spcBef>
                <a:spcPct val="0"/>
              </a:spcBef>
              <a:spcAft>
                <a:spcPct val="0"/>
              </a:spcAft>
              <a:defRPr/>
            </a:pPr>
            <a:fld id="{19B508B3-BB7A-45BC-A31F-7F43770E2F29}" type="slidenum">
              <a:rPr lang="en-US" sz="1000">
                <a:solidFill>
                  <a:srgbClr val="000000"/>
                </a:solidFill>
              </a:rPr>
              <a:pPr algn="r" defTabSz="762000" eaLnBrk="0" fontAlgn="base" hangingPunct="0">
                <a:spcBef>
                  <a:spcPct val="0"/>
                </a:spcBef>
                <a:spcAft>
                  <a:spcPct val="0"/>
                </a:spcAft>
                <a:defRPr/>
              </a:pPr>
              <a:t>‹#›</a:t>
            </a:fld>
            <a:endParaRPr lang="en-US" sz="1000">
              <a:solidFill>
                <a:srgbClr val="000000"/>
              </a:solidFill>
            </a:endParaRPr>
          </a:p>
        </p:txBody>
      </p:sp>
      <p:sp>
        <p:nvSpPr>
          <p:cNvPr id="248856" name="AutoShape 24"/>
          <p:cNvSpPr>
            <a:spLocks noChangeArrowheads="1"/>
          </p:cNvSpPr>
          <p:nvPr/>
        </p:nvSpPr>
        <p:spPr bwMode="auto">
          <a:xfrm flipH="1">
            <a:off x="7670800" y="266700"/>
            <a:ext cx="1019175" cy="6591300"/>
          </a:xfrm>
          <a:prstGeom prst="moon">
            <a:avLst>
              <a:gd name="adj" fmla="val 21806"/>
            </a:avLst>
          </a:prstGeom>
          <a:gradFill rotWithShape="1">
            <a:gsLst>
              <a:gs pos="0">
                <a:srgbClr val="FFFF66"/>
              </a:gs>
              <a:gs pos="100000">
                <a:schemeClr val="accent1"/>
              </a:gs>
            </a:gsLst>
            <a:lin ang="0" scaled="1"/>
          </a:gradFill>
          <a:ln w="12700">
            <a:noFill/>
            <a:miter lim="800000"/>
            <a:headEnd/>
            <a:tailEnd/>
          </a:ln>
          <a:effectLst/>
        </p:spPr>
        <p:txBody>
          <a:bodyPr wrap="none" anchor="ctr"/>
          <a:lstStyle/>
          <a:p>
            <a:pPr eaLnBrk="0" fontAlgn="base" hangingPunct="0">
              <a:spcBef>
                <a:spcPct val="0"/>
              </a:spcBef>
              <a:spcAft>
                <a:spcPct val="0"/>
              </a:spcAft>
              <a:defRPr/>
            </a:pPr>
            <a:endParaRPr lang="sv-SE" sz="2800">
              <a:solidFill>
                <a:srgbClr val="000000"/>
              </a:solidFill>
            </a:endParaRPr>
          </a:p>
        </p:txBody>
      </p:sp>
      <p:pic>
        <p:nvPicPr>
          <p:cNvPr id="1033" name="Picture 10" descr="WINlogoswe (kopia).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99200" y="144463"/>
            <a:ext cx="259873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848" name="Line 16"/>
          <p:cNvSpPr>
            <a:spLocks noChangeShapeType="1"/>
          </p:cNvSpPr>
          <p:nvPr/>
        </p:nvSpPr>
        <p:spPr bwMode="auto">
          <a:xfrm flipV="1">
            <a:off x="0" y="1271588"/>
            <a:ext cx="8885238" cy="0"/>
          </a:xfrm>
          <a:prstGeom prst="line">
            <a:avLst/>
          </a:prstGeom>
          <a:noFill/>
          <a:ln w="76200">
            <a:solidFill>
              <a:srgbClr val="0099FF"/>
            </a:solidFill>
            <a:round/>
            <a:headEnd/>
            <a:tailEnd/>
          </a:ln>
          <a:effectLst/>
        </p:spPr>
        <p:txBody>
          <a:bodyPr wrap="none" anchor="ctr"/>
          <a:lstStyle/>
          <a:p>
            <a:pPr eaLnBrk="0" fontAlgn="base" hangingPunct="0">
              <a:spcBef>
                <a:spcPct val="0"/>
              </a:spcBef>
              <a:spcAft>
                <a:spcPct val="0"/>
              </a:spcAft>
              <a:defRPr/>
            </a:pPr>
            <a:endParaRPr lang="sv-SE" sz="2800">
              <a:solidFill>
                <a:srgbClr val="000000"/>
              </a:solidFill>
            </a:endParaRPr>
          </a:p>
        </p:txBody>
      </p:sp>
    </p:spTree>
    <p:extLst>
      <p:ext uri="{BB962C8B-B14F-4D97-AF65-F5344CB8AC3E}">
        <p14:creationId xmlns:p14="http://schemas.microsoft.com/office/powerpoint/2010/main" val="300134477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l" defTabSz="681038" rtl="0" eaLnBrk="1" fontAlgn="base" hangingPunct="1">
        <a:lnSpc>
          <a:spcPts val="3600"/>
        </a:lnSpc>
        <a:spcBef>
          <a:spcPct val="0"/>
        </a:spcBef>
        <a:spcAft>
          <a:spcPct val="0"/>
        </a:spcAft>
        <a:defRPr sz="3600">
          <a:solidFill>
            <a:schemeClr val="tx1"/>
          </a:solidFill>
          <a:latin typeface="+mj-lt"/>
          <a:ea typeface="+mj-ea"/>
          <a:cs typeface="+mj-cs"/>
        </a:defRPr>
      </a:lvl1pPr>
      <a:lvl2pPr algn="l" defTabSz="681038" rtl="0" eaLnBrk="1" fontAlgn="base" hangingPunct="1">
        <a:lnSpc>
          <a:spcPts val="3600"/>
        </a:lnSpc>
        <a:spcBef>
          <a:spcPct val="0"/>
        </a:spcBef>
        <a:spcAft>
          <a:spcPct val="0"/>
        </a:spcAft>
        <a:defRPr sz="3600">
          <a:solidFill>
            <a:schemeClr val="tx1"/>
          </a:solidFill>
          <a:latin typeface="Arial" charset="0"/>
        </a:defRPr>
      </a:lvl2pPr>
      <a:lvl3pPr algn="l" defTabSz="681038" rtl="0" eaLnBrk="1" fontAlgn="base" hangingPunct="1">
        <a:lnSpc>
          <a:spcPts val="3600"/>
        </a:lnSpc>
        <a:spcBef>
          <a:spcPct val="0"/>
        </a:spcBef>
        <a:spcAft>
          <a:spcPct val="0"/>
        </a:spcAft>
        <a:defRPr sz="3600">
          <a:solidFill>
            <a:schemeClr val="tx1"/>
          </a:solidFill>
          <a:latin typeface="Arial" charset="0"/>
        </a:defRPr>
      </a:lvl3pPr>
      <a:lvl4pPr algn="l" defTabSz="681038" rtl="0" eaLnBrk="1" fontAlgn="base" hangingPunct="1">
        <a:lnSpc>
          <a:spcPts val="3600"/>
        </a:lnSpc>
        <a:spcBef>
          <a:spcPct val="0"/>
        </a:spcBef>
        <a:spcAft>
          <a:spcPct val="0"/>
        </a:spcAft>
        <a:defRPr sz="3600">
          <a:solidFill>
            <a:schemeClr val="tx1"/>
          </a:solidFill>
          <a:latin typeface="Arial" charset="0"/>
        </a:defRPr>
      </a:lvl4pPr>
      <a:lvl5pPr algn="l" defTabSz="681038" rtl="0" eaLnBrk="1" fontAlgn="base" hangingPunct="1">
        <a:lnSpc>
          <a:spcPts val="3600"/>
        </a:lnSpc>
        <a:spcBef>
          <a:spcPct val="0"/>
        </a:spcBef>
        <a:spcAft>
          <a:spcPct val="0"/>
        </a:spcAft>
        <a:defRPr sz="3600">
          <a:solidFill>
            <a:schemeClr val="tx1"/>
          </a:solidFill>
          <a:latin typeface="Arial" charset="0"/>
        </a:defRPr>
      </a:lvl5pPr>
      <a:lvl6pPr marL="457200" algn="l" defTabSz="681038" rtl="0" eaLnBrk="1" fontAlgn="base" hangingPunct="1">
        <a:lnSpc>
          <a:spcPts val="3600"/>
        </a:lnSpc>
        <a:spcBef>
          <a:spcPct val="0"/>
        </a:spcBef>
        <a:spcAft>
          <a:spcPct val="0"/>
        </a:spcAft>
        <a:defRPr sz="3600">
          <a:solidFill>
            <a:schemeClr val="tx1"/>
          </a:solidFill>
          <a:latin typeface="Arial" charset="0"/>
        </a:defRPr>
      </a:lvl6pPr>
      <a:lvl7pPr marL="914400" algn="l" defTabSz="681038" rtl="0" eaLnBrk="1" fontAlgn="base" hangingPunct="1">
        <a:lnSpc>
          <a:spcPts val="3600"/>
        </a:lnSpc>
        <a:spcBef>
          <a:spcPct val="0"/>
        </a:spcBef>
        <a:spcAft>
          <a:spcPct val="0"/>
        </a:spcAft>
        <a:defRPr sz="3600">
          <a:solidFill>
            <a:schemeClr val="tx1"/>
          </a:solidFill>
          <a:latin typeface="Arial" charset="0"/>
        </a:defRPr>
      </a:lvl7pPr>
      <a:lvl8pPr marL="1371600" algn="l" defTabSz="681038" rtl="0" eaLnBrk="1" fontAlgn="base" hangingPunct="1">
        <a:lnSpc>
          <a:spcPts val="3600"/>
        </a:lnSpc>
        <a:spcBef>
          <a:spcPct val="0"/>
        </a:spcBef>
        <a:spcAft>
          <a:spcPct val="0"/>
        </a:spcAft>
        <a:defRPr sz="3600">
          <a:solidFill>
            <a:schemeClr val="tx1"/>
          </a:solidFill>
          <a:latin typeface="Arial" charset="0"/>
        </a:defRPr>
      </a:lvl8pPr>
      <a:lvl9pPr marL="1828800" algn="l" defTabSz="681038" rtl="0" eaLnBrk="1" fontAlgn="base" hangingPunct="1">
        <a:lnSpc>
          <a:spcPts val="3600"/>
        </a:lnSpc>
        <a:spcBef>
          <a:spcPct val="0"/>
        </a:spcBef>
        <a:spcAft>
          <a:spcPct val="0"/>
        </a:spcAft>
        <a:defRPr sz="3600">
          <a:solidFill>
            <a:schemeClr val="tx1"/>
          </a:solidFill>
          <a:latin typeface="Arial" charset="0"/>
        </a:defRPr>
      </a:lvl9pPr>
    </p:titleStyle>
    <p:bodyStyle>
      <a:lvl1pPr marL="285750" indent="-285750" algn="l" defTabSz="681038" rtl="0" eaLnBrk="1" fontAlgn="base" hangingPunct="1">
        <a:lnSpc>
          <a:spcPts val="3600"/>
        </a:lnSpc>
        <a:spcBef>
          <a:spcPts val="200"/>
        </a:spcBef>
        <a:spcAft>
          <a:spcPts val="200"/>
        </a:spcAft>
        <a:buClr>
          <a:srgbClr val="000066"/>
        </a:buClr>
        <a:buFont typeface="Wingdings" pitchFamily="-80" charset="2"/>
        <a:buChar char="l"/>
        <a:defRPr sz="2800">
          <a:solidFill>
            <a:schemeClr val="tx1"/>
          </a:solidFill>
          <a:latin typeface="+mn-lt"/>
          <a:ea typeface="+mn-ea"/>
          <a:cs typeface="+mn-cs"/>
        </a:defRPr>
      </a:lvl1pPr>
      <a:lvl2pPr marL="681038" indent="-280988" algn="l" defTabSz="681038" rtl="0" eaLnBrk="1" fontAlgn="base" hangingPunct="1">
        <a:lnSpc>
          <a:spcPts val="3200"/>
        </a:lnSpc>
        <a:spcBef>
          <a:spcPts val="200"/>
        </a:spcBef>
        <a:spcAft>
          <a:spcPts val="200"/>
        </a:spcAft>
        <a:buClr>
          <a:srgbClr val="000066"/>
        </a:buClr>
        <a:buChar char="–"/>
        <a:defRPr sz="2800">
          <a:solidFill>
            <a:schemeClr val="tx1"/>
          </a:solidFill>
          <a:latin typeface="+mn-lt"/>
        </a:defRPr>
      </a:lvl2pPr>
      <a:lvl3pPr marL="1081088" indent="-285750" algn="l" defTabSz="681038" rtl="0" eaLnBrk="1" fontAlgn="base" hangingPunct="1">
        <a:lnSpc>
          <a:spcPts val="3200"/>
        </a:lnSpc>
        <a:spcBef>
          <a:spcPts val="200"/>
        </a:spcBef>
        <a:spcAft>
          <a:spcPts val="200"/>
        </a:spcAft>
        <a:buClr>
          <a:srgbClr val="000066"/>
        </a:buClr>
        <a:buChar char="–"/>
        <a:defRPr sz="2800">
          <a:solidFill>
            <a:schemeClr val="tx1"/>
          </a:solidFill>
          <a:latin typeface="+mn-lt"/>
        </a:defRPr>
      </a:lvl3pPr>
      <a:lvl4pPr marL="1546225" indent="-284163" algn="l" defTabSz="681038" rtl="0" eaLnBrk="1" fontAlgn="base" hangingPunct="1">
        <a:lnSpc>
          <a:spcPts val="3200"/>
        </a:lnSpc>
        <a:spcBef>
          <a:spcPts val="200"/>
        </a:spcBef>
        <a:spcAft>
          <a:spcPts val="200"/>
        </a:spcAft>
        <a:buClr>
          <a:srgbClr val="000066"/>
        </a:buClr>
        <a:buChar char="–"/>
        <a:defRPr sz="2800">
          <a:solidFill>
            <a:schemeClr val="tx1"/>
          </a:solidFill>
          <a:latin typeface="+mn-lt"/>
        </a:defRPr>
      </a:lvl4pPr>
      <a:lvl5pPr marL="2057400" indent="-228600" algn="l" defTabSz="681038" rtl="0" eaLnBrk="1" fontAlgn="base" hangingPunct="1">
        <a:spcBef>
          <a:spcPct val="20000"/>
        </a:spcBef>
        <a:spcAft>
          <a:spcPct val="0"/>
        </a:spcAft>
        <a:buChar char="»"/>
        <a:defRPr sz="2000">
          <a:solidFill>
            <a:schemeClr val="tx1"/>
          </a:solidFill>
          <a:latin typeface="Times New Roman" pitchFamily="-80" charset="0"/>
        </a:defRPr>
      </a:lvl5pPr>
      <a:lvl6pPr marL="2514600" indent="-228600" algn="l" defTabSz="681038" rtl="0" eaLnBrk="1" fontAlgn="base" hangingPunct="1">
        <a:spcBef>
          <a:spcPct val="20000"/>
        </a:spcBef>
        <a:spcAft>
          <a:spcPct val="0"/>
        </a:spcAft>
        <a:buChar char="»"/>
        <a:defRPr sz="2000">
          <a:solidFill>
            <a:schemeClr val="tx1"/>
          </a:solidFill>
          <a:latin typeface="Times New Roman" pitchFamily="-80" charset="0"/>
        </a:defRPr>
      </a:lvl6pPr>
      <a:lvl7pPr marL="2971800" indent="-228600" algn="l" defTabSz="681038" rtl="0" eaLnBrk="1" fontAlgn="base" hangingPunct="1">
        <a:spcBef>
          <a:spcPct val="20000"/>
        </a:spcBef>
        <a:spcAft>
          <a:spcPct val="0"/>
        </a:spcAft>
        <a:buChar char="»"/>
        <a:defRPr sz="2000">
          <a:solidFill>
            <a:schemeClr val="tx1"/>
          </a:solidFill>
          <a:latin typeface="Times New Roman" pitchFamily="-80" charset="0"/>
        </a:defRPr>
      </a:lvl7pPr>
      <a:lvl8pPr marL="3429000" indent="-228600" algn="l" defTabSz="681038" rtl="0" eaLnBrk="1" fontAlgn="base" hangingPunct="1">
        <a:spcBef>
          <a:spcPct val="20000"/>
        </a:spcBef>
        <a:spcAft>
          <a:spcPct val="0"/>
        </a:spcAft>
        <a:buChar char="»"/>
        <a:defRPr sz="2000">
          <a:solidFill>
            <a:schemeClr val="tx1"/>
          </a:solidFill>
          <a:latin typeface="Times New Roman" pitchFamily="-80" charset="0"/>
        </a:defRPr>
      </a:lvl8pPr>
      <a:lvl9pPr marL="3886200" indent="-228600" algn="l" defTabSz="681038" rtl="0" eaLnBrk="1" fontAlgn="base" hangingPunct="1">
        <a:spcBef>
          <a:spcPct val="20000"/>
        </a:spcBef>
        <a:spcAft>
          <a:spcPct val="0"/>
        </a:spcAft>
        <a:buChar char="»"/>
        <a:defRPr sz="2000">
          <a:solidFill>
            <a:schemeClr val="tx1"/>
          </a:solidFill>
          <a:latin typeface="Times New Roman" pitchFamily="-80" charset="0"/>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46.xml"/><Relationship Id="rId4" Type="http://schemas.openxmlformats.org/officeDocument/2006/relationships/image" Target="cid:c9379b34-116f-41e6-a760-0736fddfe68f@eurprd07.prod.outlook.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mailto:winsverige@winsverige.se" TargetMode="External"/><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4.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68.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mailto:winringhals@vattenfall.com" TargetMode="External"/><Relationship Id="rId2" Type="http://schemas.openxmlformats.org/officeDocument/2006/relationships/image" Target="../media/image29.png"/><Relationship Id="rId1" Type="http://schemas.openxmlformats.org/officeDocument/2006/relationships/slideLayout" Target="../slideLayouts/slideLayout68.xml"/><Relationship Id="rId6" Type="http://schemas.microsoft.com/office/2007/relationships/hdphoto" Target="../media/hdphoto2.wdp"/><Relationship Id="rId5" Type="http://schemas.openxmlformats.org/officeDocument/2006/relationships/image" Target="../media/image30.png"/><Relationship Id="rId4" Type="http://schemas.openxmlformats.org/officeDocument/2006/relationships/hyperlink" Target="https://www.flickr.com/photos/vattenfall/3581928626/"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jpg"/><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www.winsverige.se/" TargetMode="External"/><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 </a:t>
            </a:r>
            <a:br>
              <a:rPr lang="sv-SE" dirty="0"/>
            </a:br>
            <a:endParaRPr lang="sv-SE" dirty="0"/>
          </a:p>
        </p:txBody>
      </p:sp>
      <p:sp>
        <p:nvSpPr>
          <p:cNvPr id="3" name="Underrubrik 2"/>
          <p:cNvSpPr>
            <a:spLocks noGrp="1"/>
          </p:cNvSpPr>
          <p:nvPr>
            <p:ph type="subTitle" idx="1"/>
          </p:nvPr>
        </p:nvSpPr>
        <p:spPr/>
        <p:txBody>
          <a:bodyPr>
            <a:normAutofit/>
          </a:bodyPr>
          <a:lstStyle/>
          <a:p>
            <a:r>
              <a:rPr lang="sv-SE" b="1" dirty="0">
                <a:solidFill>
                  <a:schemeClr val="tx1"/>
                </a:solidFill>
              </a:rPr>
              <a:t>Välkomna till </a:t>
            </a:r>
            <a:r>
              <a:rPr lang="sv-SE" b="1" dirty="0" err="1">
                <a:solidFill>
                  <a:schemeClr val="tx1"/>
                </a:solidFill>
              </a:rPr>
              <a:t>WiN</a:t>
            </a:r>
            <a:r>
              <a:rPr lang="sv-SE" b="1" dirty="0">
                <a:solidFill>
                  <a:schemeClr val="tx1"/>
                </a:solidFill>
              </a:rPr>
              <a:t> medlemsmöte</a:t>
            </a:r>
          </a:p>
          <a:p>
            <a:r>
              <a:rPr lang="sv-SE" b="1" dirty="0">
                <a:solidFill>
                  <a:schemeClr val="tx1"/>
                </a:solidFill>
              </a:rPr>
              <a:t> </a:t>
            </a:r>
          </a:p>
          <a:p>
            <a:r>
              <a:rPr lang="sv-SE" b="1" dirty="0">
                <a:solidFill>
                  <a:schemeClr val="tx1"/>
                </a:solidFill>
              </a:rPr>
              <a:t>Datum: 25 juni 2020</a:t>
            </a:r>
          </a:p>
          <a:p>
            <a:endParaRPr lang="sv-S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908720"/>
            <a:ext cx="5661383" cy="2289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4135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a:spLocks noGrp="1"/>
          </p:cNvSpPr>
          <p:nvPr>
            <p:ph type="title"/>
          </p:nvPr>
        </p:nvSpPr>
        <p:spPr>
          <a:xfrm>
            <a:off x="406400" y="228600"/>
            <a:ext cx="6673850" cy="971550"/>
          </a:xfrm>
        </p:spPr>
        <p:txBody>
          <a:bodyPr/>
          <a:lstStyle/>
          <a:p>
            <a:r>
              <a:rPr lang="sv-SE" dirty="0"/>
              <a:t>Helen Bigun</a:t>
            </a:r>
          </a:p>
        </p:txBody>
      </p:sp>
      <p:pic>
        <p:nvPicPr>
          <p:cNvPr id="4" name="Picture 3" descr="cid:c9379b34-116f-41e6-a760-0736fddfe68f@eurprd07.prod.outlook.com">
            <a:extLst>
              <a:ext uri="{FF2B5EF4-FFF2-40B4-BE49-F238E27FC236}">
                <a16:creationId xmlns:a16="http://schemas.microsoft.com/office/drawing/2014/main" id="{DD6D9CC6-C33E-40CB-9FAD-799A3525A415}"/>
              </a:ext>
            </a:extLst>
          </p:cNvPr>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rot="5400000">
            <a:off x="35336" y="2309792"/>
            <a:ext cx="4250685" cy="3165292"/>
          </a:xfrm>
          <a:prstGeom prst="rect">
            <a:avLst/>
          </a:prstGeom>
          <a:noFill/>
          <a:ln>
            <a:noFill/>
          </a:ln>
        </p:spPr>
      </p:pic>
      <p:sp>
        <p:nvSpPr>
          <p:cNvPr id="8" name="Underrubrik 2">
            <a:extLst>
              <a:ext uri="{FF2B5EF4-FFF2-40B4-BE49-F238E27FC236}">
                <a16:creationId xmlns:a16="http://schemas.microsoft.com/office/drawing/2014/main" id="{7A37F8FF-7A4F-4D52-A6F7-62644F19C106}"/>
              </a:ext>
            </a:extLst>
          </p:cNvPr>
          <p:cNvSpPr txBox="1">
            <a:spLocks/>
          </p:cNvSpPr>
          <p:nvPr/>
        </p:nvSpPr>
        <p:spPr bwMode="auto">
          <a:xfrm>
            <a:off x="4273958" y="1772816"/>
            <a:ext cx="4186474" cy="1080120"/>
          </a:xfrm>
          <a:prstGeom prst="rect">
            <a:avLst/>
          </a:prstGeom>
          <a:noFill/>
          <a:ln>
            <a:noFill/>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noAutofit/>
          </a:bodyPr>
          <a:lstStyle>
            <a:lvl1pPr marL="285750" indent="-285750" algn="l" defTabSz="681038" rtl="0" eaLnBrk="1" fontAlgn="base" hangingPunct="1">
              <a:lnSpc>
                <a:spcPts val="3600"/>
              </a:lnSpc>
              <a:spcBef>
                <a:spcPts val="200"/>
              </a:spcBef>
              <a:spcAft>
                <a:spcPts val="200"/>
              </a:spcAft>
              <a:buClr>
                <a:srgbClr val="000066"/>
              </a:buClr>
              <a:buFont typeface="Wingdings" pitchFamily="-80" charset="2"/>
              <a:buChar char="l"/>
              <a:defRPr sz="2800">
                <a:solidFill>
                  <a:schemeClr val="tx1"/>
                </a:solidFill>
                <a:latin typeface="+mn-lt"/>
                <a:ea typeface="+mn-ea"/>
                <a:cs typeface="+mn-cs"/>
              </a:defRPr>
            </a:lvl1pPr>
            <a:lvl2pPr marL="681038" indent="-280988" algn="l" defTabSz="681038" rtl="0" eaLnBrk="1" fontAlgn="base" hangingPunct="1">
              <a:lnSpc>
                <a:spcPts val="3200"/>
              </a:lnSpc>
              <a:spcBef>
                <a:spcPts val="200"/>
              </a:spcBef>
              <a:spcAft>
                <a:spcPts val="200"/>
              </a:spcAft>
              <a:buClr>
                <a:srgbClr val="000066"/>
              </a:buClr>
              <a:buChar char="–"/>
              <a:defRPr sz="2800">
                <a:solidFill>
                  <a:schemeClr val="tx1"/>
                </a:solidFill>
                <a:latin typeface="+mn-lt"/>
              </a:defRPr>
            </a:lvl2pPr>
            <a:lvl3pPr marL="1081088" indent="-285750" algn="l" defTabSz="681038" rtl="0" eaLnBrk="1" fontAlgn="base" hangingPunct="1">
              <a:lnSpc>
                <a:spcPts val="3200"/>
              </a:lnSpc>
              <a:spcBef>
                <a:spcPts val="200"/>
              </a:spcBef>
              <a:spcAft>
                <a:spcPts val="200"/>
              </a:spcAft>
              <a:buClr>
                <a:srgbClr val="000066"/>
              </a:buClr>
              <a:buChar char="–"/>
              <a:defRPr sz="2800">
                <a:solidFill>
                  <a:schemeClr val="tx1"/>
                </a:solidFill>
                <a:latin typeface="+mn-lt"/>
              </a:defRPr>
            </a:lvl3pPr>
            <a:lvl4pPr marL="1546225" indent="-284163" algn="l" defTabSz="681038" rtl="0" eaLnBrk="1" fontAlgn="base" hangingPunct="1">
              <a:lnSpc>
                <a:spcPts val="3200"/>
              </a:lnSpc>
              <a:spcBef>
                <a:spcPts val="200"/>
              </a:spcBef>
              <a:spcAft>
                <a:spcPts val="200"/>
              </a:spcAft>
              <a:buClr>
                <a:srgbClr val="000066"/>
              </a:buClr>
              <a:buChar char="–"/>
              <a:defRPr sz="2800">
                <a:solidFill>
                  <a:schemeClr val="tx1"/>
                </a:solidFill>
                <a:latin typeface="+mn-lt"/>
              </a:defRPr>
            </a:lvl4pPr>
            <a:lvl5pPr marL="2057400" indent="-228600" algn="l" defTabSz="681038" rtl="0" eaLnBrk="1" fontAlgn="base" hangingPunct="1">
              <a:spcBef>
                <a:spcPct val="20000"/>
              </a:spcBef>
              <a:spcAft>
                <a:spcPct val="0"/>
              </a:spcAft>
              <a:buChar char="»"/>
              <a:defRPr sz="2000">
                <a:solidFill>
                  <a:schemeClr val="tx1"/>
                </a:solidFill>
                <a:latin typeface="Times New Roman" pitchFamily="-80" charset="0"/>
              </a:defRPr>
            </a:lvl5pPr>
            <a:lvl6pPr marL="2514600" indent="-228600" algn="l" defTabSz="681038" rtl="0" eaLnBrk="1" fontAlgn="base" hangingPunct="1">
              <a:spcBef>
                <a:spcPct val="20000"/>
              </a:spcBef>
              <a:spcAft>
                <a:spcPct val="0"/>
              </a:spcAft>
              <a:buChar char="»"/>
              <a:defRPr sz="2000">
                <a:solidFill>
                  <a:schemeClr val="tx1"/>
                </a:solidFill>
                <a:latin typeface="Times New Roman" pitchFamily="-80" charset="0"/>
              </a:defRPr>
            </a:lvl6pPr>
            <a:lvl7pPr marL="2971800" indent="-228600" algn="l" defTabSz="681038" rtl="0" eaLnBrk="1" fontAlgn="base" hangingPunct="1">
              <a:spcBef>
                <a:spcPct val="20000"/>
              </a:spcBef>
              <a:spcAft>
                <a:spcPct val="0"/>
              </a:spcAft>
              <a:buChar char="»"/>
              <a:defRPr sz="2000">
                <a:solidFill>
                  <a:schemeClr val="tx1"/>
                </a:solidFill>
                <a:latin typeface="Times New Roman" pitchFamily="-80" charset="0"/>
              </a:defRPr>
            </a:lvl7pPr>
            <a:lvl8pPr marL="3429000" indent="-228600" algn="l" defTabSz="681038" rtl="0" eaLnBrk="1" fontAlgn="base" hangingPunct="1">
              <a:spcBef>
                <a:spcPct val="20000"/>
              </a:spcBef>
              <a:spcAft>
                <a:spcPct val="0"/>
              </a:spcAft>
              <a:buChar char="»"/>
              <a:defRPr sz="2000">
                <a:solidFill>
                  <a:schemeClr val="tx1"/>
                </a:solidFill>
                <a:latin typeface="Times New Roman" pitchFamily="-80" charset="0"/>
              </a:defRPr>
            </a:lvl8pPr>
            <a:lvl9pPr marL="3886200" indent="-228600" algn="l" defTabSz="681038" rtl="0" eaLnBrk="1" fontAlgn="base" hangingPunct="1">
              <a:spcBef>
                <a:spcPct val="20000"/>
              </a:spcBef>
              <a:spcAft>
                <a:spcPct val="0"/>
              </a:spcAft>
              <a:buChar char="»"/>
              <a:defRPr sz="2000">
                <a:solidFill>
                  <a:schemeClr val="tx1"/>
                </a:solidFill>
                <a:latin typeface="Times New Roman" pitchFamily="-80" charset="0"/>
              </a:defRPr>
            </a:lvl9pPr>
          </a:lstStyle>
          <a:p>
            <a:pPr marL="0" indent="0">
              <a:buNone/>
            </a:pPr>
            <a:r>
              <a:rPr lang="sv-SE" sz="2000" kern="0" dirty="0"/>
              <a:t>helen.bigun@afry.com</a:t>
            </a:r>
          </a:p>
          <a:p>
            <a:pPr marL="0" indent="0">
              <a:buNone/>
            </a:pPr>
            <a:r>
              <a:rPr lang="sv-SE" sz="2000" kern="0" dirty="0"/>
              <a:t>070-5395377</a:t>
            </a:r>
          </a:p>
          <a:p>
            <a:pPr marL="0" indent="0">
              <a:buNone/>
            </a:pPr>
            <a:endParaRPr lang="sv-SE" sz="2000" kern="0" dirty="0"/>
          </a:p>
          <a:p>
            <a:pPr>
              <a:buFont typeface="Arial" panose="020B0604020202020204" pitchFamily="34" charset="0"/>
              <a:buChar char="•"/>
            </a:pPr>
            <a:r>
              <a:rPr lang="sv-SE" sz="1600" kern="0" dirty="0"/>
              <a:t>WIN SWE styrelseledamot 2014-</a:t>
            </a:r>
          </a:p>
          <a:p>
            <a:pPr>
              <a:buFont typeface="Arial" panose="020B0604020202020204" pitchFamily="34" charset="0"/>
              <a:buChar char="•"/>
            </a:pPr>
            <a:r>
              <a:rPr lang="sv-SE" sz="1600" kern="0" dirty="0"/>
              <a:t>Kontaktperson för WIN SWE </a:t>
            </a:r>
            <a:r>
              <a:rPr lang="sv-SE" sz="1600" kern="0" dirty="0" err="1"/>
              <a:t>Sthl</a:t>
            </a:r>
            <a:endParaRPr lang="sv-SE" sz="1600" kern="0" dirty="0"/>
          </a:p>
          <a:p>
            <a:pPr>
              <a:buFont typeface="Arial" panose="020B0604020202020204" pitchFamily="34" charset="0"/>
              <a:buChar char="•"/>
            </a:pPr>
            <a:r>
              <a:rPr lang="sv-SE" sz="1600" kern="0" dirty="0"/>
              <a:t>fr 2019 är </a:t>
            </a:r>
            <a:r>
              <a:rPr lang="sv-SE" sz="1600" kern="0" dirty="0" err="1"/>
              <a:t>repr</a:t>
            </a:r>
            <a:r>
              <a:rPr lang="sv-SE" sz="1600" kern="0" dirty="0"/>
              <a:t>. WIN SWE i WIN Global.</a:t>
            </a:r>
          </a:p>
          <a:p>
            <a:pPr>
              <a:buFont typeface="Arial" panose="020B0604020202020204" pitchFamily="34" charset="0"/>
              <a:buChar char="•"/>
            </a:pPr>
            <a:r>
              <a:rPr lang="sv-SE" sz="1600" kern="0" dirty="0"/>
              <a:t>26 år inom kärnkraftsbranschen</a:t>
            </a:r>
          </a:p>
          <a:p>
            <a:pPr marL="400050" lvl="1" indent="0">
              <a:buNone/>
            </a:pPr>
            <a:r>
              <a:rPr lang="sv-SE" sz="1400" kern="0" dirty="0"/>
              <a:t>- Riskanalyser, PSA, DSA, säkerhetsredovisning, Human </a:t>
            </a:r>
            <a:r>
              <a:rPr lang="sv-SE" sz="1400" kern="0" dirty="0" err="1"/>
              <a:t>Factors</a:t>
            </a:r>
            <a:r>
              <a:rPr lang="sv-SE" sz="1400" kern="0" dirty="0"/>
              <a:t>, MTO</a:t>
            </a:r>
          </a:p>
          <a:p>
            <a:pPr>
              <a:buFont typeface="Arial" panose="020B0604020202020204" pitchFamily="34" charset="0"/>
              <a:buChar char="•"/>
            </a:pPr>
            <a:r>
              <a:rPr lang="sv-SE" sz="1600" kern="0" dirty="0"/>
              <a:t>För närvarande verksam på ÅF</a:t>
            </a:r>
            <a:endParaRPr lang="sv-SE" sz="300" kern="0" dirty="0"/>
          </a:p>
        </p:txBody>
      </p:sp>
    </p:spTree>
    <p:extLst>
      <p:ext uri="{BB962C8B-B14F-4D97-AF65-F5344CB8AC3E}">
        <p14:creationId xmlns:p14="http://schemas.microsoft.com/office/powerpoint/2010/main" val="1600375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a:xfrm>
            <a:off x="406400" y="217868"/>
            <a:ext cx="6673850" cy="971550"/>
          </a:xfrm>
        </p:spPr>
        <p:txBody>
          <a:bodyPr/>
          <a:lstStyle/>
          <a:p>
            <a:r>
              <a:rPr lang="sv-SE" dirty="0" err="1"/>
              <a:t>WiN</a:t>
            </a:r>
            <a:r>
              <a:rPr lang="sv-SE" dirty="0"/>
              <a:t> Global</a:t>
            </a:r>
          </a:p>
        </p:txBody>
      </p:sp>
      <p:sp>
        <p:nvSpPr>
          <p:cNvPr id="5" name="Underrubrik 2"/>
          <p:cNvSpPr txBox="1">
            <a:spLocks/>
          </p:cNvSpPr>
          <p:nvPr/>
        </p:nvSpPr>
        <p:spPr>
          <a:xfrm>
            <a:off x="154709" y="2636912"/>
            <a:ext cx="8496944" cy="3211530"/>
          </a:xfrm>
          <a:prstGeom prst="rect">
            <a:avLst/>
          </a:prstGeom>
          <a:ln>
            <a:noFill/>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endParaRPr lang="sv-SE" sz="1800" b="1" u="sng" dirty="0">
              <a:solidFill>
                <a:schemeClr val="tx1"/>
              </a:solidFill>
            </a:endParaRPr>
          </a:p>
          <a:p>
            <a:pPr marL="285750" indent="-285750" algn="l">
              <a:buFont typeface="Arial" panose="020B0604020202020204" pitchFamily="34" charset="0"/>
              <a:buChar char="•"/>
            </a:pPr>
            <a:endParaRPr lang="sv-SE" sz="1800" dirty="0">
              <a:solidFill>
                <a:schemeClr val="tx1"/>
              </a:solidFill>
            </a:endParaRPr>
          </a:p>
          <a:p>
            <a:pPr marL="285750" indent="-285750" algn="l">
              <a:buFont typeface="Arial" panose="020B0604020202020204" pitchFamily="34" charset="0"/>
              <a:buChar char="•"/>
            </a:pPr>
            <a:r>
              <a:rPr lang="sv-SE" sz="1800" dirty="0">
                <a:solidFill>
                  <a:schemeClr val="tx1"/>
                </a:solidFill>
              </a:rPr>
              <a:t>Utbyta erfarenheter inom branschen och över nationsgränser</a:t>
            </a:r>
            <a:br>
              <a:rPr lang="sv-SE" sz="1800" dirty="0">
                <a:solidFill>
                  <a:schemeClr val="tx1"/>
                </a:solidFill>
              </a:rPr>
            </a:br>
            <a:endParaRPr lang="sv-SE" sz="1800" dirty="0">
              <a:solidFill>
                <a:schemeClr val="tx1"/>
              </a:solidFill>
            </a:endParaRPr>
          </a:p>
          <a:p>
            <a:pPr marL="285750" indent="-285750" algn="l">
              <a:buFont typeface="Arial" panose="020B0604020202020204" pitchFamily="34" charset="0"/>
              <a:buChar char="•"/>
            </a:pPr>
            <a:r>
              <a:rPr lang="sv-SE" sz="1800" dirty="0">
                <a:solidFill>
                  <a:schemeClr val="tx1"/>
                </a:solidFill>
              </a:rPr>
              <a:t>Uppmuntra och bidra till att unga, särskilt kvinnor, utvecklas inom kärnteknikbranschen</a:t>
            </a:r>
            <a:br>
              <a:rPr lang="sv-SE" sz="1800" dirty="0">
                <a:solidFill>
                  <a:schemeClr val="tx1"/>
                </a:solidFill>
              </a:rPr>
            </a:br>
            <a:endParaRPr lang="sv-SE" sz="1800" dirty="0">
              <a:solidFill>
                <a:schemeClr val="tx1"/>
              </a:solidFill>
            </a:endParaRPr>
          </a:p>
          <a:p>
            <a:pPr marL="285750" indent="-285750" algn="l">
              <a:buFont typeface="Arial" panose="020B0604020202020204" pitchFamily="34" charset="0"/>
              <a:buChar char="•"/>
            </a:pPr>
            <a:r>
              <a:rPr lang="sv-SE" sz="1800" dirty="0">
                <a:solidFill>
                  <a:schemeClr val="tx1"/>
                </a:solidFill>
              </a:rPr>
              <a:t>WIN SWE har varit representant i WIN Global i över 25 år.</a:t>
            </a:r>
          </a:p>
        </p:txBody>
      </p:sp>
      <p:pic>
        <p:nvPicPr>
          <p:cNvPr id="2" name="Bildobjekt 1">
            <a:extLst>
              <a:ext uri="{FF2B5EF4-FFF2-40B4-BE49-F238E27FC236}">
                <a16:creationId xmlns:a16="http://schemas.microsoft.com/office/drawing/2014/main" id="{1B32467E-66C1-4B7E-87B9-C576199A85B6}"/>
              </a:ext>
            </a:extLst>
          </p:cNvPr>
          <p:cNvPicPr>
            <a:picLocks noChangeAspect="1"/>
          </p:cNvPicPr>
          <p:nvPr/>
        </p:nvPicPr>
        <p:blipFill>
          <a:blip r:embed="rId3"/>
          <a:stretch>
            <a:fillRect/>
          </a:stretch>
        </p:blipFill>
        <p:spPr>
          <a:xfrm>
            <a:off x="827584" y="1614924"/>
            <a:ext cx="3033810" cy="1238012"/>
          </a:xfrm>
          <a:prstGeom prst="rect">
            <a:avLst/>
          </a:prstGeom>
        </p:spPr>
      </p:pic>
    </p:spTree>
    <p:extLst>
      <p:ext uri="{BB962C8B-B14F-4D97-AF65-F5344CB8AC3E}">
        <p14:creationId xmlns:p14="http://schemas.microsoft.com/office/powerpoint/2010/main" val="964427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61D5FA-7171-414B-B9EA-E1075A4674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284102"/>
            <a:ext cx="5661383" cy="2289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ubrik 1">
            <a:extLst>
              <a:ext uri="{FF2B5EF4-FFF2-40B4-BE49-F238E27FC236}">
                <a16:creationId xmlns:a16="http://schemas.microsoft.com/office/drawing/2014/main" id="{945ACD47-67F7-4A0F-B776-BD0DE3C58244}"/>
              </a:ext>
            </a:extLst>
          </p:cNvPr>
          <p:cNvSpPr txBox="1">
            <a:spLocks/>
          </p:cNvSpPr>
          <p:nvPr/>
        </p:nvSpPr>
        <p:spPr>
          <a:xfrm>
            <a:off x="406400" y="217868"/>
            <a:ext cx="6673850" cy="971550"/>
          </a:xfrm>
          <a:prstGeom prst="rect">
            <a:avLst/>
          </a:prstGeom>
        </p:spPr>
        <p:txBody>
          <a:bodyPr/>
          <a:lstStyle>
            <a:lvl1pPr algn="l" defTabSz="681038" rtl="0" eaLnBrk="0" fontAlgn="base" hangingPunct="0">
              <a:lnSpc>
                <a:spcPts val="3600"/>
              </a:lnSpc>
              <a:spcBef>
                <a:spcPct val="0"/>
              </a:spcBef>
              <a:spcAft>
                <a:spcPct val="0"/>
              </a:spcAft>
              <a:defRPr sz="3600" kern="1200">
                <a:solidFill>
                  <a:schemeClr val="tx1"/>
                </a:solidFill>
                <a:latin typeface="+mj-lt"/>
                <a:ea typeface="+mj-ea"/>
                <a:cs typeface="+mj-cs"/>
              </a:defRPr>
            </a:lvl1pPr>
            <a:lvl2pPr algn="l" defTabSz="681038" rtl="0" eaLnBrk="0" fontAlgn="base" hangingPunct="0">
              <a:lnSpc>
                <a:spcPts val="3600"/>
              </a:lnSpc>
              <a:spcBef>
                <a:spcPct val="0"/>
              </a:spcBef>
              <a:spcAft>
                <a:spcPct val="0"/>
              </a:spcAft>
              <a:defRPr sz="3600">
                <a:solidFill>
                  <a:schemeClr val="tx1"/>
                </a:solidFill>
                <a:latin typeface="Arial" panose="020B0604020202020204" pitchFamily="34" charset="0"/>
              </a:defRPr>
            </a:lvl2pPr>
            <a:lvl3pPr algn="l" defTabSz="681038" rtl="0" eaLnBrk="0" fontAlgn="base" hangingPunct="0">
              <a:lnSpc>
                <a:spcPts val="3600"/>
              </a:lnSpc>
              <a:spcBef>
                <a:spcPct val="0"/>
              </a:spcBef>
              <a:spcAft>
                <a:spcPct val="0"/>
              </a:spcAft>
              <a:defRPr sz="3600">
                <a:solidFill>
                  <a:schemeClr val="tx1"/>
                </a:solidFill>
                <a:latin typeface="Arial" panose="020B0604020202020204" pitchFamily="34" charset="0"/>
              </a:defRPr>
            </a:lvl3pPr>
            <a:lvl4pPr algn="l" defTabSz="681038" rtl="0" eaLnBrk="0" fontAlgn="base" hangingPunct="0">
              <a:lnSpc>
                <a:spcPts val="3600"/>
              </a:lnSpc>
              <a:spcBef>
                <a:spcPct val="0"/>
              </a:spcBef>
              <a:spcAft>
                <a:spcPct val="0"/>
              </a:spcAft>
              <a:defRPr sz="3600">
                <a:solidFill>
                  <a:schemeClr val="tx1"/>
                </a:solidFill>
                <a:latin typeface="Arial" panose="020B0604020202020204" pitchFamily="34" charset="0"/>
              </a:defRPr>
            </a:lvl4pPr>
            <a:lvl5pPr algn="l" defTabSz="681038" rtl="0" eaLnBrk="0" fontAlgn="base" hangingPunct="0">
              <a:lnSpc>
                <a:spcPts val="3600"/>
              </a:lnSpc>
              <a:spcBef>
                <a:spcPct val="0"/>
              </a:spcBef>
              <a:spcAft>
                <a:spcPct val="0"/>
              </a:spcAft>
              <a:defRPr sz="3600">
                <a:solidFill>
                  <a:schemeClr val="tx1"/>
                </a:solidFill>
                <a:latin typeface="Arial" panose="020B0604020202020204" pitchFamily="34" charset="0"/>
              </a:defRPr>
            </a:lvl5pPr>
            <a:lvl6pPr marL="457200" algn="l" defTabSz="681038" rtl="0" fontAlgn="base">
              <a:lnSpc>
                <a:spcPts val="3600"/>
              </a:lnSpc>
              <a:spcBef>
                <a:spcPct val="0"/>
              </a:spcBef>
              <a:spcAft>
                <a:spcPct val="0"/>
              </a:spcAft>
              <a:defRPr sz="3600">
                <a:solidFill>
                  <a:schemeClr val="tx1"/>
                </a:solidFill>
                <a:latin typeface="Arial" panose="020B0604020202020204" pitchFamily="34" charset="0"/>
              </a:defRPr>
            </a:lvl6pPr>
            <a:lvl7pPr marL="914400" algn="l" defTabSz="681038" rtl="0" fontAlgn="base">
              <a:lnSpc>
                <a:spcPts val="3600"/>
              </a:lnSpc>
              <a:spcBef>
                <a:spcPct val="0"/>
              </a:spcBef>
              <a:spcAft>
                <a:spcPct val="0"/>
              </a:spcAft>
              <a:defRPr sz="3600">
                <a:solidFill>
                  <a:schemeClr val="tx1"/>
                </a:solidFill>
                <a:latin typeface="Arial" panose="020B0604020202020204" pitchFamily="34" charset="0"/>
              </a:defRPr>
            </a:lvl7pPr>
            <a:lvl8pPr marL="1371600" algn="l" defTabSz="681038" rtl="0" fontAlgn="base">
              <a:lnSpc>
                <a:spcPts val="3600"/>
              </a:lnSpc>
              <a:spcBef>
                <a:spcPct val="0"/>
              </a:spcBef>
              <a:spcAft>
                <a:spcPct val="0"/>
              </a:spcAft>
              <a:defRPr sz="3600">
                <a:solidFill>
                  <a:schemeClr val="tx1"/>
                </a:solidFill>
                <a:latin typeface="Arial" panose="020B0604020202020204" pitchFamily="34" charset="0"/>
              </a:defRPr>
            </a:lvl8pPr>
            <a:lvl9pPr marL="1828800" algn="l" defTabSz="681038" rtl="0" fontAlgn="base">
              <a:lnSpc>
                <a:spcPts val="3600"/>
              </a:lnSpc>
              <a:spcBef>
                <a:spcPct val="0"/>
              </a:spcBef>
              <a:spcAft>
                <a:spcPct val="0"/>
              </a:spcAft>
              <a:defRPr sz="3600">
                <a:solidFill>
                  <a:schemeClr val="tx1"/>
                </a:solidFill>
                <a:latin typeface="Arial" panose="020B0604020202020204" pitchFamily="34" charset="0"/>
              </a:defRPr>
            </a:lvl9pPr>
          </a:lstStyle>
          <a:p>
            <a:endParaRPr lang="sv-SE" dirty="0"/>
          </a:p>
          <a:p>
            <a:r>
              <a:rPr lang="sv-SE" dirty="0"/>
              <a:t>Lokala aktiviteter</a:t>
            </a:r>
          </a:p>
        </p:txBody>
      </p:sp>
    </p:spTree>
    <p:extLst>
      <p:ext uri="{BB962C8B-B14F-4D97-AF65-F5344CB8AC3E}">
        <p14:creationId xmlns:p14="http://schemas.microsoft.com/office/powerpoint/2010/main" val="1197092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8981D68A-9EE7-4846-82A7-4B47AA3B391E}"/>
              </a:ext>
            </a:extLst>
          </p:cNvPr>
          <p:cNvSpPr>
            <a:spLocks noGrp="1"/>
          </p:cNvSpPr>
          <p:nvPr>
            <p:ph type="title"/>
          </p:nvPr>
        </p:nvSpPr>
        <p:spPr/>
        <p:txBody>
          <a:bodyPr/>
          <a:lstStyle/>
          <a:p>
            <a:r>
              <a:rPr lang="sv-SE" dirty="0"/>
              <a:t>Svensk Kärnbränslehantering</a:t>
            </a:r>
          </a:p>
        </p:txBody>
      </p:sp>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1844824"/>
            <a:ext cx="6160568" cy="4109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0560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Svensk Kärnbränslehantering</a:t>
            </a:r>
          </a:p>
        </p:txBody>
      </p:sp>
      <p:sp>
        <p:nvSpPr>
          <p:cNvPr id="3" name="Platshållare för innehåll 2"/>
          <p:cNvSpPr>
            <a:spLocks noGrp="1"/>
          </p:cNvSpPr>
          <p:nvPr>
            <p:ph idx="1"/>
          </p:nvPr>
        </p:nvSpPr>
        <p:spPr>
          <a:xfrm>
            <a:off x="395536" y="1340768"/>
            <a:ext cx="7825308" cy="5263232"/>
          </a:xfrm>
        </p:spPr>
        <p:txBody>
          <a:bodyPr/>
          <a:lstStyle/>
          <a:p>
            <a:pPr>
              <a:buFont typeface="Wingdings" panose="05000000000000000000" pitchFamily="2" charset="2"/>
              <a:buChar char="Ø"/>
            </a:pPr>
            <a:endParaRPr lang="en-US" sz="1800" dirty="0"/>
          </a:p>
          <a:p>
            <a:pPr>
              <a:buFont typeface="Arial" panose="020B0604020202020204" pitchFamily="34" charset="0"/>
              <a:buChar char="•"/>
            </a:pPr>
            <a:r>
              <a:rPr lang="en-US" sz="1800" dirty="0"/>
              <a:t>SKB </a:t>
            </a:r>
            <a:r>
              <a:rPr lang="en-US" sz="1800" dirty="0" err="1"/>
              <a:t>har</a:t>
            </a:r>
            <a:r>
              <a:rPr lang="en-US" sz="1800" dirty="0"/>
              <a:t> 8 </a:t>
            </a:r>
            <a:r>
              <a:rPr lang="en-US" sz="1800" dirty="0" err="1"/>
              <a:t>kontor</a:t>
            </a:r>
            <a:r>
              <a:rPr lang="en-US" sz="1800" dirty="0"/>
              <a:t> </a:t>
            </a:r>
            <a:r>
              <a:rPr lang="en-US" sz="1800" dirty="0" err="1"/>
              <a:t>i</a:t>
            </a:r>
            <a:r>
              <a:rPr lang="en-US" sz="1800" dirty="0"/>
              <a:t> </a:t>
            </a:r>
            <a:r>
              <a:rPr lang="en-US" sz="1800" dirty="0" err="1"/>
              <a:t>Sverige</a:t>
            </a:r>
            <a:r>
              <a:rPr lang="en-US" sz="1800" dirty="0"/>
              <a:t> </a:t>
            </a:r>
            <a:r>
              <a:rPr lang="en-US" sz="1800" dirty="0" err="1"/>
              <a:t>varav</a:t>
            </a:r>
            <a:r>
              <a:rPr lang="en-US" sz="1800" dirty="0"/>
              <a:t> 4 </a:t>
            </a:r>
            <a:r>
              <a:rPr lang="en-US" sz="1800" dirty="0" err="1"/>
              <a:t>i</a:t>
            </a:r>
            <a:r>
              <a:rPr lang="en-US" sz="1800" dirty="0"/>
              <a:t> </a:t>
            </a:r>
            <a:r>
              <a:rPr lang="en-US" sz="1800" dirty="0" err="1"/>
              <a:t>Oskarshamn</a:t>
            </a:r>
            <a:endParaRPr lang="en-US" sz="1800" dirty="0"/>
          </a:p>
          <a:p>
            <a:pPr>
              <a:buFont typeface="Arial" panose="020B0604020202020204" pitchFamily="34" charset="0"/>
              <a:buChar char="•"/>
            </a:pPr>
            <a:r>
              <a:rPr lang="en-US" sz="1800" dirty="0" err="1"/>
              <a:t>Medlemsantalet</a:t>
            </a:r>
            <a:r>
              <a:rPr lang="en-US" sz="1800" dirty="0"/>
              <a:t> </a:t>
            </a:r>
            <a:r>
              <a:rPr lang="en-US" sz="1800" dirty="0" err="1"/>
              <a:t>på</a:t>
            </a:r>
            <a:r>
              <a:rPr lang="en-US" sz="1800" dirty="0"/>
              <a:t> SKB </a:t>
            </a:r>
            <a:r>
              <a:rPr lang="en-US" sz="1800" dirty="0" err="1"/>
              <a:t>är</a:t>
            </a:r>
            <a:r>
              <a:rPr lang="en-US" sz="1800" dirty="0"/>
              <a:t> ca 60 </a:t>
            </a:r>
            <a:r>
              <a:rPr lang="en-US" sz="1800" dirty="0" err="1"/>
              <a:t>st</a:t>
            </a:r>
            <a:r>
              <a:rPr lang="en-US" sz="1800" dirty="0"/>
              <a:t> </a:t>
            </a:r>
          </a:p>
          <a:p>
            <a:pPr>
              <a:buFont typeface="Arial" panose="020B0604020202020204" pitchFamily="34" charset="0"/>
              <a:buChar char="•"/>
            </a:pPr>
            <a:r>
              <a:rPr lang="en-US" sz="1800" dirty="0" err="1"/>
              <a:t>Aktiviteter</a:t>
            </a:r>
            <a:r>
              <a:rPr lang="en-US" sz="1800" dirty="0"/>
              <a:t> </a:t>
            </a:r>
            <a:r>
              <a:rPr lang="en-US" sz="1800" dirty="0" err="1"/>
              <a:t>genomförs</a:t>
            </a:r>
            <a:r>
              <a:rPr lang="en-US" sz="1800" dirty="0"/>
              <a:t> </a:t>
            </a:r>
            <a:r>
              <a:rPr lang="en-US" sz="1800" dirty="0" err="1"/>
              <a:t>tillsammans</a:t>
            </a:r>
            <a:r>
              <a:rPr lang="en-US" sz="1800" dirty="0"/>
              <a:t> med </a:t>
            </a:r>
            <a:r>
              <a:rPr lang="en-US" sz="1800" dirty="0" err="1"/>
              <a:t>Forsmark</a:t>
            </a:r>
            <a:r>
              <a:rPr lang="en-US" sz="1800" dirty="0"/>
              <a:t>, Stockholm, OKG </a:t>
            </a:r>
            <a:r>
              <a:rPr lang="en-US" sz="1800" dirty="0" err="1"/>
              <a:t>eller</a:t>
            </a:r>
            <a:r>
              <a:rPr lang="en-US" sz="1800" dirty="0"/>
              <a:t> </a:t>
            </a:r>
            <a:r>
              <a:rPr lang="en-US" sz="1800" dirty="0" err="1"/>
              <a:t>separat</a:t>
            </a:r>
            <a:r>
              <a:rPr lang="en-US" sz="1800" dirty="0"/>
              <a:t> </a:t>
            </a:r>
            <a:r>
              <a:rPr lang="en-US" sz="1800" dirty="0" err="1"/>
              <a:t>i</a:t>
            </a:r>
            <a:r>
              <a:rPr lang="en-US" sz="1800" dirty="0"/>
              <a:t> </a:t>
            </a:r>
            <a:r>
              <a:rPr lang="en-US" sz="1800" dirty="0" err="1"/>
              <a:t>Oskarshamn</a:t>
            </a:r>
            <a:endParaRPr lang="en-US" sz="1800" dirty="0"/>
          </a:p>
          <a:p>
            <a:pPr>
              <a:buFont typeface="Arial" panose="020B0604020202020204" pitchFamily="34" charset="0"/>
              <a:buChar char="•"/>
            </a:pPr>
            <a:r>
              <a:rPr lang="en-US" sz="1800" dirty="0"/>
              <a:t>SKB </a:t>
            </a:r>
            <a:r>
              <a:rPr lang="en-US" sz="1800" dirty="0" err="1"/>
              <a:t>är</a:t>
            </a:r>
            <a:r>
              <a:rPr lang="en-US" sz="1800" dirty="0"/>
              <a:t> </a:t>
            </a:r>
            <a:r>
              <a:rPr lang="en-US" sz="1800" dirty="0" err="1"/>
              <a:t>påväg</a:t>
            </a:r>
            <a:r>
              <a:rPr lang="en-US" sz="1800" dirty="0"/>
              <a:t> </a:t>
            </a:r>
            <a:r>
              <a:rPr lang="en-US" sz="1800" dirty="0" err="1"/>
              <a:t>att</a:t>
            </a:r>
            <a:r>
              <a:rPr lang="en-US" sz="1800" dirty="0"/>
              <a:t> </a:t>
            </a:r>
            <a:r>
              <a:rPr lang="en-US" sz="1800" dirty="0" err="1"/>
              <a:t>bygga</a:t>
            </a:r>
            <a:r>
              <a:rPr lang="en-US" sz="1800" dirty="0"/>
              <a:t> </a:t>
            </a:r>
            <a:r>
              <a:rPr lang="en-US" sz="1800" dirty="0" err="1"/>
              <a:t>nya</a:t>
            </a:r>
            <a:r>
              <a:rPr lang="en-US" sz="1800" dirty="0"/>
              <a:t> </a:t>
            </a:r>
            <a:r>
              <a:rPr lang="en-US" sz="1800" dirty="0" err="1"/>
              <a:t>anläggningar</a:t>
            </a:r>
            <a:r>
              <a:rPr lang="en-US" sz="1800" dirty="0"/>
              <a:t> </a:t>
            </a:r>
            <a:r>
              <a:rPr lang="en-US" sz="1800" dirty="0" err="1"/>
              <a:t>och</a:t>
            </a:r>
            <a:r>
              <a:rPr lang="en-US" sz="1800" dirty="0"/>
              <a:t> </a:t>
            </a:r>
            <a:r>
              <a:rPr lang="en-US" sz="1800" dirty="0" err="1"/>
              <a:t>behöver</a:t>
            </a:r>
            <a:r>
              <a:rPr lang="en-US" sz="1800" dirty="0"/>
              <a:t> </a:t>
            </a:r>
            <a:r>
              <a:rPr lang="en-US" sz="1800" dirty="0" err="1"/>
              <a:t>framöver</a:t>
            </a:r>
            <a:r>
              <a:rPr lang="en-US" sz="1800" dirty="0"/>
              <a:t> </a:t>
            </a:r>
            <a:r>
              <a:rPr lang="en-US" sz="1800" dirty="0" err="1"/>
              <a:t>rekrytera</a:t>
            </a:r>
            <a:r>
              <a:rPr lang="en-US" sz="1800" dirty="0"/>
              <a:t> </a:t>
            </a:r>
            <a:r>
              <a:rPr lang="en-US" sz="1800" dirty="0" err="1"/>
              <a:t>många</a:t>
            </a:r>
            <a:r>
              <a:rPr lang="en-US" sz="1800" dirty="0"/>
              <a:t> </a:t>
            </a:r>
            <a:r>
              <a:rPr lang="en-US" sz="1800" dirty="0" err="1"/>
              <a:t>nya</a:t>
            </a:r>
            <a:r>
              <a:rPr lang="en-US" sz="1800" dirty="0"/>
              <a:t> </a:t>
            </a:r>
            <a:r>
              <a:rPr lang="en-US" sz="1800" dirty="0" err="1"/>
              <a:t>medarbetare</a:t>
            </a:r>
            <a:r>
              <a:rPr lang="en-US" sz="1800" dirty="0"/>
              <a:t> med </a:t>
            </a:r>
            <a:r>
              <a:rPr lang="en-US" sz="1800" dirty="0" err="1"/>
              <a:t>i</a:t>
            </a:r>
            <a:r>
              <a:rPr lang="en-US" sz="1800" dirty="0"/>
              <a:t> </a:t>
            </a:r>
            <a:r>
              <a:rPr lang="en-US" sz="1800" dirty="0" err="1"/>
              <a:t>huvudsak</a:t>
            </a:r>
            <a:r>
              <a:rPr lang="en-US" sz="1800" dirty="0"/>
              <a:t> </a:t>
            </a:r>
            <a:r>
              <a:rPr lang="en-US" sz="1800" dirty="0" err="1"/>
              <a:t>kompetens</a:t>
            </a:r>
            <a:r>
              <a:rPr lang="en-US" sz="1800" dirty="0"/>
              <a:t> </a:t>
            </a:r>
            <a:r>
              <a:rPr lang="en-US" sz="1800" dirty="0" err="1"/>
              <a:t>inom</a:t>
            </a:r>
            <a:r>
              <a:rPr lang="en-US" sz="1800" dirty="0"/>
              <a:t> berg </a:t>
            </a:r>
            <a:r>
              <a:rPr lang="en-US" sz="1800" dirty="0" err="1"/>
              <a:t>och</a:t>
            </a:r>
            <a:r>
              <a:rPr lang="en-US" sz="1800" dirty="0"/>
              <a:t> </a:t>
            </a:r>
            <a:r>
              <a:rPr lang="en-US" sz="1800" dirty="0" err="1"/>
              <a:t>bygg</a:t>
            </a:r>
            <a:endParaRPr lang="en-US" sz="1800" dirty="0"/>
          </a:p>
          <a:p>
            <a:pPr marL="0" indent="0">
              <a:buNone/>
            </a:pPr>
            <a:endParaRPr lang="en-US" sz="1800" dirty="0"/>
          </a:p>
          <a:p>
            <a:endParaRPr lang="sv-SE" sz="1800" dirty="0"/>
          </a:p>
        </p:txBody>
      </p:sp>
    </p:spTree>
    <p:extLst>
      <p:ext uri="{BB962C8B-B14F-4D97-AF65-F5344CB8AC3E}">
        <p14:creationId xmlns:p14="http://schemas.microsoft.com/office/powerpoint/2010/main" val="896535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1521" y="187325"/>
            <a:ext cx="6840760" cy="1009427"/>
          </a:xfrm>
        </p:spPr>
        <p:txBody>
          <a:bodyPr anchor="ctr">
            <a:normAutofit/>
          </a:bodyPr>
          <a:lstStyle/>
          <a:p>
            <a:br>
              <a:rPr lang="sv-SE" sz="3600" dirty="0"/>
            </a:br>
            <a:r>
              <a:rPr lang="sv-SE" sz="3600" dirty="0"/>
              <a:t>Händer på Forsmark</a:t>
            </a:r>
          </a:p>
        </p:txBody>
      </p:sp>
      <p:sp>
        <p:nvSpPr>
          <p:cNvPr id="3" name="Platshållare för innehåll 2"/>
          <p:cNvSpPr>
            <a:spLocks noGrp="1"/>
          </p:cNvSpPr>
          <p:nvPr>
            <p:ph idx="1"/>
          </p:nvPr>
        </p:nvSpPr>
        <p:spPr>
          <a:xfrm>
            <a:off x="3887788" y="1340768"/>
            <a:ext cx="4629150" cy="5256584"/>
          </a:xfrm>
        </p:spPr>
        <p:txBody>
          <a:bodyPr>
            <a:noAutofit/>
          </a:bodyPr>
          <a:lstStyle/>
          <a:p>
            <a:pPr>
              <a:buFont typeface="Arial" panose="020B0604020202020204" pitchFamily="34" charset="0"/>
              <a:buChar char="•"/>
            </a:pPr>
            <a:r>
              <a:rPr lang="sv-SE" sz="2400" dirty="0"/>
              <a:t>Revision på F2 är i full gång bl.a.</a:t>
            </a:r>
          </a:p>
          <a:p>
            <a:pPr lvl="1">
              <a:buFont typeface="Arial" panose="020B0604020202020204" pitchFamily="34" charset="0"/>
              <a:buChar char="•"/>
            </a:pPr>
            <a:r>
              <a:rPr lang="sv-SE" sz="2400" dirty="0"/>
              <a:t>Huvudinförande av OBH </a:t>
            </a:r>
          </a:p>
          <a:p>
            <a:pPr lvl="1">
              <a:buFont typeface="Arial" panose="020B0604020202020204" pitchFamily="34" charset="0"/>
              <a:buChar char="•"/>
            </a:pPr>
            <a:r>
              <a:rPr lang="sv-SE" sz="2400" dirty="0"/>
              <a:t>EPAC, utbyte av elektriska skalgenomföringar och kablage</a:t>
            </a:r>
          </a:p>
          <a:p>
            <a:pPr lvl="1">
              <a:buFont typeface="Arial" panose="020B0604020202020204" pitchFamily="34" charset="0"/>
              <a:buChar char="•"/>
            </a:pPr>
            <a:r>
              <a:rPr lang="sv-SE" sz="2400" dirty="0"/>
              <a:t>Utbyte av magnetiseringsutrustning för generatorn</a:t>
            </a:r>
          </a:p>
          <a:p>
            <a:pPr>
              <a:buFont typeface="Arial" panose="020B0604020202020204" pitchFamily="34" charset="0"/>
              <a:buChar char="•"/>
            </a:pPr>
            <a:r>
              <a:rPr lang="sv-SE" sz="2400" dirty="0"/>
              <a:t>Arbete på distans i större utsträckning</a:t>
            </a:r>
          </a:p>
        </p:txBody>
      </p:sp>
      <p:pic>
        <p:nvPicPr>
          <p:cNvPr id="6" name="Platshållare för innehåll 7"/>
          <p:cNvPicPr>
            <a:picLocks noGrp="1" noChangeAspect="1"/>
          </p:cNvPicPr>
          <p:nvPr/>
        </p:nvPicPr>
        <p:blipFill rotWithShape="1">
          <a:blip r:embed="rId2" cstate="print">
            <a:extLst>
              <a:ext uri="{28A0092B-C50C-407E-A947-70E740481C1C}">
                <a14:useLocalDpi xmlns:a14="http://schemas.microsoft.com/office/drawing/2010/main" val="0"/>
              </a:ext>
            </a:extLst>
          </a:blip>
          <a:srcRect l="38418" r="30761"/>
          <a:stretch/>
        </p:blipFill>
        <p:spPr bwMode="auto">
          <a:xfrm>
            <a:off x="467544" y="1412776"/>
            <a:ext cx="3024336" cy="490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09764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1520" y="188640"/>
            <a:ext cx="6480720" cy="1008112"/>
          </a:xfrm>
        </p:spPr>
        <p:txBody>
          <a:bodyPr anchor="ctr"/>
          <a:lstStyle/>
          <a:p>
            <a:br>
              <a:rPr lang="sv-SE" dirty="0"/>
            </a:br>
            <a:r>
              <a:rPr lang="sv-SE" sz="3600" dirty="0"/>
              <a:t>Aktiviteter</a:t>
            </a:r>
          </a:p>
        </p:txBody>
      </p:sp>
      <p:sp>
        <p:nvSpPr>
          <p:cNvPr id="3" name="Platshållare för innehåll 2"/>
          <p:cNvSpPr>
            <a:spLocks noGrp="1"/>
          </p:cNvSpPr>
          <p:nvPr>
            <p:ph idx="1"/>
          </p:nvPr>
        </p:nvSpPr>
        <p:spPr>
          <a:xfrm>
            <a:off x="3766225" y="1412776"/>
            <a:ext cx="4622199" cy="4873625"/>
          </a:xfrm>
        </p:spPr>
        <p:txBody>
          <a:bodyPr anchor="t">
            <a:noAutofit/>
          </a:bodyPr>
          <a:lstStyle/>
          <a:p>
            <a:pPr marL="0" indent="0">
              <a:buNone/>
            </a:pPr>
            <a:r>
              <a:rPr lang="sv-SE" sz="1800" b="1" dirty="0"/>
              <a:t>Gjorda</a:t>
            </a:r>
          </a:p>
          <a:p>
            <a:pPr>
              <a:lnSpc>
                <a:spcPct val="100000"/>
              </a:lnSpc>
              <a:buFont typeface="Arial" panose="020B0604020202020204" pitchFamily="34" charset="0"/>
              <a:buChar char="•"/>
            </a:pPr>
            <a:r>
              <a:rPr lang="sv-SE" sz="1800" dirty="0"/>
              <a:t>Studiebesök Forsmarks mekanisk</a:t>
            </a:r>
            <a:br>
              <a:rPr lang="sv-SE" sz="1800" dirty="0"/>
            </a:br>
            <a:r>
              <a:rPr lang="sv-SE" sz="1800" dirty="0"/>
              <a:t>verkstan </a:t>
            </a:r>
          </a:p>
          <a:p>
            <a:pPr>
              <a:lnSpc>
                <a:spcPct val="100000"/>
              </a:lnSpc>
              <a:buFont typeface="Arial" panose="020B0604020202020204" pitchFamily="34" charset="0"/>
              <a:buChar char="•"/>
            </a:pPr>
            <a:r>
              <a:rPr lang="sv-SE" sz="1800" dirty="0"/>
              <a:t>Elanalysgruppen presenterade arbete kring blixtfrågor</a:t>
            </a:r>
          </a:p>
          <a:p>
            <a:pPr marL="0" indent="0">
              <a:buNone/>
            </a:pPr>
            <a:r>
              <a:rPr lang="sv-SE" sz="1800" b="1" dirty="0"/>
              <a:t>Att se fram emot i vår</a:t>
            </a:r>
          </a:p>
          <a:p>
            <a:pPr>
              <a:lnSpc>
                <a:spcPct val="100000"/>
              </a:lnSpc>
              <a:buFont typeface="Arial" panose="020B0604020202020204" pitchFamily="34" charset="0"/>
              <a:buChar char="•"/>
            </a:pPr>
            <a:r>
              <a:rPr lang="sv-SE" sz="1800" dirty="0"/>
              <a:t>11 Juni utflykt till SKBs undersökningsområde</a:t>
            </a:r>
          </a:p>
          <a:p>
            <a:pPr marL="0" indent="0">
              <a:buNone/>
            </a:pPr>
            <a:r>
              <a:rPr lang="sv-SE" sz="1800" b="1" dirty="0"/>
              <a:t>Kommer till hösten</a:t>
            </a:r>
          </a:p>
          <a:p>
            <a:pPr>
              <a:buFont typeface="Arial" panose="020B0604020202020204" pitchFamily="34" charset="0"/>
              <a:buChar char="•"/>
            </a:pPr>
            <a:r>
              <a:rPr lang="sv-SE" sz="1800" dirty="0"/>
              <a:t>Reaktortanksstädning</a:t>
            </a:r>
          </a:p>
          <a:p>
            <a:pPr>
              <a:buFont typeface="Arial" panose="020B0604020202020204" pitchFamily="34" charset="0"/>
              <a:buChar char="•"/>
            </a:pPr>
            <a:r>
              <a:rPr lang="sv-SE" sz="1800" dirty="0"/>
              <a:t>Studiebesök kommandocentralen</a:t>
            </a:r>
          </a:p>
        </p:txBody>
      </p:sp>
      <p:sp>
        <p:nvSpPr>
          <p:cNvPr id="4" name="Platshållare för text 3"/>
          <p:cNvSpPr>
            <a:spLocks noGrp="1"/>
          </p:cNvSpPr>
          <p:nvPr>
            <p:ph type="body" sz="half" idx="2"/>
          </p:nvPr>
        </p:nvSpPr>
        <p:spPr>
          <a:xfrm>
            <a:off x="285076" y="1556792"/>
            <a:ext cx="2949575" cy="3811588"/>
          </a:xfrm>
        </p:spPr>
        <p:txBody>
          <a:bodyPr anchor="t"/>
          <a:lstStyle/>
          <a:p>
            <a:pPr algn="ctr"/>
            <a:r>
              <a:rPr lang="sv-SE" sz="1800" dirty="0"/>
              <a:t>Tyvärr p.g.a. Corona ställt in lunchträffar i matsalen i april och maj.</a:t>
            </a:r>
          </a:p>
          <a:p>
            <a:pPr algn="ctr"/>
            <a:endParaRPr lang="sv-SE" sz="1800" dirty="0"/>
          </a:p>
          <a:p>
            <a:pPr algn="ctr"/>
            <a:r>
              <a:rPr lang="sv-SE" sz="1800" dirty="0"/>
              <a:t>Posta gärna in förslag till </a:t>
            </a:r>
            <a:r>
              <a:rPr lang="sv-SE" sz="1800" dirty="0">
                <a:hlinkClick r:id="rId2"/>
              </a:rPr>
              <a:t>winsverige@winsverige.se</a:t>
            </a:r>
            <a:r>
              <a:rPr lang="sv-SE" sz="1800" dirty="0"/>
              <a:t> </a:t>
            </a:r>
          </a:p>
          <a:p>
            <a:pPr marL="285750" indent="-285750">
              <a:buFont typeface="Arial" charset="0"/>
              <a:buChar char="•"/>
            </a:pPr>
            <a:endParaRPr lang="sv-SE" dirty="0"/>
          </a:p>
        </p:txBody>
      </p:sp>
      <p:pic>
        <p:nvPicPr>
          <p:cNvPr id="2050" name="Picture 2" descr="Råd till reumatiker om coronaviruset – Reumatikerförbund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718" y="4690101"/>
            <a:ext cx="2790825"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90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23528" y="250726"/>
            <a:ext cx="6048672" cy="946026"/>
          </a:xfrm>
        </p:spPr>
        <p:txBody>
          <a:bodyPr anchor="ctr"/>
          <a:lstStyle/>
          <a:p>
            <a:br>
              <a:rPr lang="sv-SE" sz="3600" dirty="0"/>
            </a:br>
            <a:r>
              <a:rPr lang="sv-SE" sz="3600" dirty="0"/>
              <a:t>Forsmark</a:t>
            </a:r>
            <a:r>
              <a:rPr lang="sv-SE" sz="2400" dirty="0"/>
              <a:t>, kontaktpersoner</a:t>
            </a:r>
            <a:endParaRPr lang="sv-SE" dirty="0"/>
          </a:p>
        </p:txBody>
      </p:sp>
      <p:sp>
        <p:nvSpPr>
          <p:cNvPr id="4" name="Platshållare för text 3"/>
          <p:cNvSpPr>
            <a:spLocks noGrp="1"/>
          </p:cNvSpPr>
          <p:nvPr>
            <p:ph type="body" sz="half" idx="2"/>
          </p:nvPr>
        </p:nvSpPr>
        <p:spPr>
          <a:xfrm>
            <a:off x="3242924" y="1597592"/>
            <a:ext cx="3008313" cy="985788"/>
          </a:xfrm>
        </p:spPr>
        <p:txBody>
          <a:bodyPr/>
          <a:lstStyle/>
          <a:p>
            <a:pPr algn="ctr">
              <a:lnSpc>
                <a:spcPct val="100000"/>
              </a:lnSpc>
            </a:pPr>
            <a:r>
              <a:rPr lang="sv-SE" sz="1400" b="1" dirty="0"/>
              <a:t>Linda Liepina</a:t>
            </a:r>
          </a:p>
          <a:p>
            <a:pPr algn="ctr">
              <a:lnSpc>
                <a:spcPct val="100000"/>
              </a:lnSpc>
            </a:pPr>
            <a:r>
              <a:rPr lang="sv-SE" sz="1400" dirty="0"/>
              <a:t>Styrelseledamot</a:t>
            </a:r>
          </a:p>
          <a:p>
            <a:pPr algn="ctr">
              <a:lnSpc>
                <a:spcPct val="100000"/>
              </a:lnSpc>
            </a:pPr>
            <a:r>
              <a:rPr lang="sv-SE" sz="1400" dirty="0"/>
              <a:t>FKA Processkonstruktion</a:t>
            </a:r>
          </a:p>
        </p:txBody>
      </p:sp>
      <p:pic>
        <p:nvPicPr>
          <p:cNvPr id="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3649" r="30240"/>
          <a:stretch>
            <a:fillRect/>
          </a:stretch>
        </p:blipFill>
        <p:spPr bwMode="auto">
          <a:xfrm>
            <a:off x="3607756" y="2768196"/>
            <a:ext cx="2278647" cy="2689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7285" y="2768196"/>
            <a:ext cx="2115283" cy="2113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Platshållare för text 3"/>
          <p:cNvSpPr txBox="1">
            <a:spLocks/>
          </p:cNvSpPr>
          <p:nvPr/>
        </p:nvSpPr>
        <p:spPr>
          <a:xfrm>
            <a:off x="842637" y="1597592"/>
            <a:ext cx="2289204" cy="985788"/>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pPr algn="ctr"/>
            <a:r>
              <a:rPr lang="sv-SE" b="1" dirty="0"/>
              <a:t>Inta Mårtensson</a:t>
            </a:r>
          </a:p>
          <a:p>
            <a:pPr algn="ctr"/>
            <a:r>
              <a:rPr lang="sv-SE" dirty="0"/>
              <a:t>Styrelseledamot</a:t>
            </a:r>
          </a:p>
          <a:p>
            <a:pPr algn="ctr"/>
            <a:r>
              <a:rPr lang="sv-SE" dirty="0"/>
              <a:t>FKA Säkerhetsgranskning </a:t>
            </a:r>
          </a:p>
        </p:txBody>
      </p:sp>
      <p:sp>
        <p:nvSpPr>
          <p:cNvPr id="10" name="Platshållare för text 3"/>
          <p:cNvSpPr txBox="1">
            <a:spLocks/>
          </p:cNvSpPr>
          <p:nvPr/>
        </p:nvSpPr>
        <p:spPr>
          <a:xfrm>
            <a:off x="5730769" y="1597592"/>
            <a:ext cx="3008313" cy="985788"/>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900" kern="1200">
                <a:solidFill>
                  <a:schemeClr val="tx1"/>
                </a:solidFill>
                <a:latin typeface="+mn-lt"/>
                <a:ea typeface="+mn-ea"/>
                <a:cs typeface="+mn-cs"/>
              </a:defRPr>
            </a:lvl9pPr>
          </a:lstStyle>
          <a:p>
            <a:pPr algn="ctr"/>
            <a:r>
              <a:rPr lang="sv-SE" b="1" dirty="0"/>
              <a:t>Carola Genz</a:t>
            </a:r>
          </a:p>
          <a:p>
            <a:pPr algn="ctr"/>
            <a:r>
              <a:rPr lang="sv-SE" dirty="0"/>
              <a:t>Suppleant</a:t>
            </a:r>
          </a:p>
          <a:p>
            <a:pPr algn="ctr"/>
            <a:r>
              <a:rPr lang="sv-SE" dirty="0"/>
              <a:t>FKA Anläggningsteknik</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487171" y="3123662"/>
            <a:ext cx="2843558" cy="2132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2536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8435\AppData\Local\Microsoft\Windows\Temporary Internet Files\Content.Outlook\R7ZQNUVG\okg_logo_eng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47751"/>
            <a:ext cx="2952328" cy="1290168"/>
          </a:xfrm>
          <a:prstGeom prst="rect">
            <a:avLst/>
          </a:prstGeom>
          <a:noFill/>
          <a:extLst>
            <a:ext uri="{909E8E84-426E-40DD-AFC4-6F175D3DCCD1}">
              <a14:hiddenFill xmlns:a14="http://schemas.microsoft.com/office/drawing/2010/main">
                <a:solidFill>
                  <a:srgbClr val="FFFFFF"/>
                </a:solidFill>
              </a14:hiddenFill>
            </a:ext>
          </a:extLst>
        </p:spPr>
      </p:pic>
      <p:pic>
        <p:nvPicPr>
          <p:cNvPr id="3" name="Bildobjekt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8849" y="1700808"/>
            <a:ext cx="3979998" cy="2664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Bildobjekt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498" y="1700808"/>
            <a:ext cx="4000500" cy="26703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9302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marL="0" indent="0"/>
            <a:r>
              <a:rPr lang="sv-SE" dirty="0"/>
              <a:t>Om Site OKG</a:t>
            </a:r>
          </a:p>
        </p:txBody>
      </p:sp>
      <p:sp>
        <p:nvSpPr>
          <p:cNvPr id="3" name="Platshållare för innehåll 2"/>
          <p:cNvSpPr>
            <a:spLocks noGrp="1"/>
          </p:cNvSpPr>
          <p:nvPr>
            <p:ph idx="1"/>
          </p:nvPr>
        </p:nvSpPr>
        <p:spPr>
          <a:xfrm>
            <a:off x="251520" y="1412776"/>
            <a:ext cx="7724438" cy="4897537"/>
          </a:xfrm>
        </p:spPr>
        <p:txBody>
          <a:bodyPr/>
          <a:lstStyle/>
          <a:p>
            <a:pPr>
              <a:lnSpc>
                <a:spcPct val="100000"/>
              </a:lnSpc>
              <a:spcBef>
                <a:spcPts val="1200"/>
              </a:spcBef>
              <a:spcAft>
                <a:spcPts val="0"/>
              </a:spcAft>
              <a:buSzPct val="50000"/>
              <a:buFont typeface="Arial" panose="020B0604020202020204" pitchFamily="34" charset="0"/>
              <a:buChar char="•"/>
            </a:pPr>
            <a:r>
              <a:rPr lang="sv-SE" sz="2000" dirty="0"/>
              <a:t>Ca 90 medlemmar</a:t>
            </a:r>
          </a:p>
          <a:p>
            <a:pPr>
              <a:lnSpc>
                <a:spcPct val="100000"/>
              </a:lnSpc>
              <a:spcBef>
                <a:spcPts val="1200"/>
              </a:spcBef>
              <a:spcAft>
                <a:spcPts val="0"/>
              </a:spcAft>
              <a:buSzPct val="50000"/>
              <a:buFont typeface="Arial" panose="020B0604020202020204" pitchFamily="34" charset="0"/>
              <a:buChar char="•"/>
            </a:pPr>
            <a:r>
              <a:rPr lang="sv-SE" sz="2000" dirty="0"/>
              <a:t>OKG förbereder sig för revision med implementering av oberoende härdkylning.</a:t>
            </a:r>
          </a:p>
          <a:p>
            <a:pPr>
              <a:lnSpc>
                <a:spcPct val="100000"/>
              </a:lnSpc>
              <a:spcBef>
                <a:spcPts val="1200"/>
              </a:spcBef>
              <a:spcAft>
                <a:spcPts val="0"/>
              </a:spcAft>
              <a:buSzPct val="50000"/>
              <a:buFont typeface="Arial" panose="020B0604020202020204" pitchFamily="34" charset="0"/>
              <a:buChar char="•"/>
            </a:pPr>
            <a:r>
              <a:rPr lang="sv-SE" sz="2000" dirty="0"/>
              <a:t>OKG har två uppdrag att producera el på O3 samt avveckla O1 och O2. Flera större projekt för att stödja detta är i full gång.</a:t>
            </a:r>
          </a:p>
          <a:p>
            <a:pPr>
              <a:lnSpc>
                <a:spcPct val="100000"/>
              </a:lnSpc>
              <a:spcBef>
                <a:spcPts val="1200"/>
              </a:spcBef>
              <a:spcAft>
                <a:spcPts val="0"/>
              </a:spcAft>
              <a:buSzPct val="50000"/>
              <a:buFont typeface="Arial" panose="020B0604020202020204" pitchFamily="34" charset="0"/>
              <a:buChar char="•"/>
            </a:pPr>
            <a:r>
              <a:rPr lang="sv-SE" sz="2000" dirty="0"/>
              <a:t>Just nu jobbar majoriteten som inte behöver vara på plats på halvön på distans, väljer dessa individer att åka till sitt kontor på OKG sker inpassering avskilt från drift och underhålls personal som har viktiga för produktionen. Det är bara drift och underhållspersonal som är på O3s område, kontorspersonal har fått kontor utanför detta område. – Generellt gäller att hålla avstånd, tvätta händer och vara hemma med minsta symptom. </a:t>
            </a:r>
            <a:endParaRPr lang="sv-SE" dirty="0"/>
          </a:p>
        </p:txBody>
      </p:sp>
      <p:sp>
        <p:nvSpPr>
          <p:cNvPr id="4" name="Platshållare för datum 1"/>
          <p:cNvSpPr txBox="1">
            <a:spLocks/>
          </p:cNvSpPr>
          <p:nvPr/>
        </p:nvSpPr>
        <p:spPr bwMode="auto">
          <a:xfrm>
            <a:off x="3128963" y="6310313"/>
            <a:ext cx="3124200" cy="457200"/>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sv-SE"/>
            </a:defPPr>
            <a:lvl1pPr marL="0" algn="ctr"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sv-S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3585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41824" y="442538"/>
            <a:ext cx="6673850" cy="680120"/>
          </a:xfrm>
        </p:spPr>
        <p:txBody>
          <a:bodyPr/>
          <a:lstStyle/>
          <a:p>
            <a:r>
              <a:rPr lang="sv-SE" altLang="sv-SE" dirty="0">
                <a:solidFill>
                  <a:srgbClr val="000000"/>
                </a:solidFill>
              </a:rPr>
              <a:t>Martina Sturek,</a:t>
            </a:r>
            <a:br>
              <a:rPr lang="sv-SE" altLang="sv-SE" dirty="0">
                <a:solidFill>
                  <a:srgbClr val="000000"/>
                </a:solidFill>
              </a:rPr>
            </a:br>
            <a:r>
              <a:rPr lang="sv-SE" altLang="sv-SE" dirty="0">
                <a:solidFill>
                  <a:srgbClr val="000000"/>
                </a:solidFill>
              </a:rPr>
              <a:t>ordförande i WiN Sverige</a:t>
            </a:r>
            <a:endParaRPr lang="sv-SE" dirty="0"/>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844824"/>
            <a:ext cx="3384376" cy="4222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ruta 2">
            <a:extLst>
              <a:ext uri="{FF2B5EF4-FFF2-40B4-BE49-F238E27FC236}">
                <a16:creationId xmlns:a16="http://schemas.microsoft.com/office/drawing/2014/main" id="{0342C0E6-90B0-4D2F-893E-7C1DEF45B88B}"/>
              </a:ext>
            </a:extLst>
          </p:cNvPr>
          <p:cNvSpPr txBox="1"/>
          <p:nvPr/>
        </p:nvSpPr>
        <p:spPr>
          <a:xfrm>
            <a:off x="4139952" y="2348880"/>
            <a:ext cx="4104456" cy="2031325"/>
          </a:xfrm>
          <a:prstGeom prst="rect">
            <a:avLst/>
          </a:prstGeom>
          <a:noFill/>
        </p:spPr>
        <p:txBody>
          <a:bodyPr wrap="square" rtlCol="0">
            <a:spAutoFit/>
          </a:bodyPr>
          <a:lstStyle/>
          <a:p>
            <a:pPr marL="285750" indent="-285750">
              <a:buFont typeface="Arial" panose="020B0604020202020204" pitchFamily="34" charset="0"/>
              <a:buChar char="•"/>
            </a:pPr>
            <a:r>
              <a:rPr lang="sv-SE" dirty="0"/>
              <a:t>Svensk Kärnbränslehantering AB</a:t>
            </a:r>
          </a:p>
          <a:p>
            <a:endParaRPr lang="sv-SE" dirty="0"/>
          </a:p>
          <a:p>
            <a:pPr marL="285750" indent="-285750">
              <a:buFont typeface="Arial" panose="020B0604020202020204" pitchFamily="34" charset="0"/>
              <a:buChar char="•"/>
            </a:pPr>
            <a:r>
              <a:rPr lang="sv-SE" dirty="0"/>
              <a:t>24 år i kärnkraftbranschen</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t>Säkerhetsredovisningar, ansökningshandlingar</a:t>
            </a:r>
          </a:p>
          <a:p>
            <a:endParaRPr lang="sv-SE" dirty="0"/>
          </a:p>
        </p:txBody>
      </p:sp>
    </p:spTree>
    <p:extLst>
      <p:ext uri="{BB962C8B-B14F-4D97-AF65-F5344CB8AC3E}">
        <p14:creationId xmlns:p14="http://schemas.microsoft.com/office/powerpoint/2010/main" val="1241239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1520" y="188640"/>
            <a:ext cx="6673850" cy="971550"/>
          </a:xfrm>
        </p:spPr>
        <p:txBody>
          <a:bodyPr/>
          <a:lstStyle/>
          <a:p>
            <a:r>
              <a:rPr lang="sv-SE" dirty="0"/>
              <a:t>Aktiviteter och kontaktpersoner</a:t>
            </a:r>
          </a:p>
        </p:txBody>
      </p:sp>
      <p:sp>
        <p:nvSpPr>
          <p:cNvPr id="3" name="Platshållare för innehåll 2"/>
          <p:cNvSpPr>
            <a:spLocks noGrp="1"/>
          </p:cNvSpPr>
          <p:nvPr>
            <p:ph idx="1"/>
          </p:nvPr>
        </p:nvSpPr>
        <p:spPr>
          <a:xfrm>
            <a:off x="395536" y="1484144"/>
            <a:ext cx="7750175" cy="4768850"/>
          </a:xfrm>
        </p:spPr>
        <p:txBody>
          <a:bodyPr/>
          <a:lstStyle/>
          <a:p>
            <a:pPr>
              <a:lnSpc>
                <a:spcPct val="100000"/>
              </a:lnSpc>
              <a:spcBef>
                <a:spcPts val="1200"/>
              </a:spcBef>
              <a:spcAft>
                <a:spcPts val="0"/>
              </a:spcAft>
              <a:buSzPct val="50000"/>
              <a:buFont typeface="Arial" panose="020B0604020202020204" pitchFamily="34" charset="0"/>
              <a:buChar char="•"/>
            </a:pPr>
            <a:r>
              <a:rPr lang="sv-SE" sz="2000" dirty="0"/>
              <a:t>Lunchmöten är tillfälligt pausade</a:t>
            </a:r>
          </a:p>
          <a:p>
            <a:pPr>
              <a:lnSpc>
                <a:spcPct val="100000"/>
              </a:lnSpc>
              <a:spcBef>
                <a:spcPts val="1200"/>
              </a:spcBef>
              <a:spcAft>
                <a:spcPts val="0"/>
              </a:spcAft>
              <a:buSzPct val="50000"/>
              <a:buFont typeface="Arial" panose="020B0604020202020204" pitchFamily="34" charset="0"/>
              <a:buChar char="•"/>
            </a:pPr>
            <a:r>
              <a:rPr lang="sv-SE" sz="2000" dirty="0" err="1"/>
              <a:t>Skype</a:t>
            </a:r>
            <a:r>
              <a:rPr lang="sv-SE" sz="2000" dirty="0"/>
              <a:t>-fika är under planering</a:t>
            </a:r>
          </a:p>
          <a:p>
            <a:pPr>
              <a:lnSpc>
                <a:spcPct val="100000"/>
              </a:lnSpc>
              <a:spcBef>
                <a:spcPts val="1200"/>
              </a:spcBef>
              <a:spcAft>
                <a:spcPts val="0"/>
              </a:spcAft>
              <a:buSzPct val="50000"/>
              <a:buFont typeface="Arial" panose="020B0604020202020204" pitchFamily="34" charset="0"/>
              <a:buChar char="•"/>
            </a:pPr>
            <a:r>
              <a:rPr lang="sv-SE" sz="2000" dirty="0"/>
              <a:t>Till hösten är både studiebesök på verkstaden och lunchmöten under planering.</a:t>
            </a:r>
          </a:p>
          <a:p>
            <a:pPr>
              <a:lnSpc>
                <a:spcPct val="100000"/>
              </a:lnSpc>
              <a:spcBef>
                <a:spcPts val="1200"/>
              </a:spcBef>
              <a:spcAft>
                <a:spcPts val="0"/>
              </a:spcAft>
              <a:buSzPct val="50000"/>
              <a:buFont typeface="Wingdings" panose="05000000000000000000" pitchFamily="2" charset="2"/>
              <a:buChar char="Ø"/>
            </a:pPr>
            <a:endParaRPr lang="sv-SE" sz="2000" dirty="0"/>
          </a:p>
          <a:p>
            <a:pPr>
              <a:buFont typeface="Arial" panose="020B0604020202020204" pitchFamily="34" charset="0"/>
              <a:buChar char="•"/>
            </a:pPr>
            <a:r>
              <a:rPr lang="sv-SE" sz="2000" dirty="0"/>
              <a:t>Kontakter på site:</a:t>
            </a:r>
            <a:br>
              <a:rPr lang="sv-SE" sz="2000" dirty="0"/>
            </a:br>
            <a:r>
              <a:rPr lang="sv-SE" sz="2000" dirty="0"/>
              <a:t>	</a:t>
            </a:r>
            <a:r>
              <a:rPr lang="nn-NO" sz="2000" b="1" dirty="0"/>
              <a:t>Cecilia Nilsson</a:t>
            </a:r>
            <a:r>
              <a:rPr lang="nn-NO" sz="2000" dirty="0"/>
              <a:t> , 076-115 40 75</a:t>
            </a:r>
            <a:br>
              <a:rPr lang="nn-NO" sz="2000" dirty="0"/>
            </a:br>
            <a:r>
              <a:rPr lang="nn-NO" sz="2000" dirty="0"/>
              <a:t>	</a:t>
            </a:r>
            <a:r>
              <a:rPr lang="nn-NO" sz="2000" b="1" dirty="0"/>
              <a:t>Hannah Brorsson, </a:t>
            </a:r>
            <a:r>
              <a:rPr lang="nn-NO" sz="2000" dirty="0"/>
              <a:t>076-125 03 60</a:t>
            </a:r>
            <a:br>
              <a:rPr lang="nn-NO" sz="2000" dirty="0"/>
            </a:br>
            <a:r>
              <a:rPr lang="nn-NO" sz="2000" dirty="0"/>
              <a:t>	</a:t>
            </a:r>
            <a:r>
              <a:rPr lang="nn-NO" sz="2000" b="1" dirty="0"/>
              <a:t>Carina Wilhelmsson, </a:t>
            </a:r>
            <a:r>
              <a:rPr lang="nn-NO" sz="2000" dirty="0"/>
              <a:t>070-720 63 78</a:t>
            </a:r>
            <a:br>
              <a:rPr lang="nn-NO" sz="2000" dirty="0"/>
            </a:br>
            <a:r>
              <a:rPr lang="nn-NO" sz="2000" dirty="0"/>
              <a:t>	</a:t>
            </a:r>
            <a:r>
              <a:rPr lang="nn-NO" sz="2000" b="1" dirty="0"/>
              <a:t>Jennie Nygren, </a:t>
            </a:r>
            <a:r>
              <a:rPr lang="nn-NO" sz="2000" dirty="0"/>
              <a:t>072-717 13 18</a:t>
            </a:r>
          </a:p>
          <a:p>
            <a:pPr marL="0" indent="0">
              <a:buNone/>
            </a:pPr>
            <a:r>
              <a:rPr lang="nn-NO" sz="2000" b="1" dirty="0"/>
              <a:t>	</a:t>
            </a:r>
            <a:br>
              <a:rPr lang="nn-NO" sz="2000" dirty="0"/>
            </a:br>
            <a:endParaRPr lang="nn-NO" sz="2000" dirty="0"/>
          </a:p>
          <a:p>
            <a:pPr marL="0" indent="0">
              <a:lnSpc>
                <a:spcPct val="100000"/>
              </a:lnSpc>
              <a:spcBef>
                <a:spcPts val="1200"/>
              </a:spcBef>
              <a:spcAft>
                <a:spcPts val="0"/>
              </a:spcAft>
              <a:buSzPct val="50000"/>
              <a:buNone/>
            </a:pPr>
            <a:endParaRPr lang="sv-SE" sz="2000" dirty="0"/>
          </a:p>
          <a:p>
            <a:pPr marL="0" indent="0">
              <a:buNone/>
            </a:pPr>
            <a:endParaRPr lang="sv-SE" sz="2000" dirty="0"/>
          </a:p>
        </p:txBody>
      </p:sp>
    </p:spTree>
    <p:extLst>
      <p:ext uri="{BB962C8B-B14F-4D97-AF65-F5344CB8AC3E}">
        <p14:creationId xmlns:p14="http://schemas.microsoft.com/office/powerpoint/2010/main" val="1294108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3F967EC-0436-477E-8EA9-4156887E5B24}"/>
              </a:ext>
            </a:extLst>
          </p:cNvPr>
          <p:cNvSpPr>
            <a:spLocks noGrp="1"/>
          </p:cNvSpPr>
          <p:nvPr>
            <p:ph type="title"/>
          </p:nvPr>
        </p:nvSpPr>
        <p:spPr/>
        <p:txBody>
          <a:bodyPr/>
          <a:lstStyle/>
          <a:p>
            <a:r>
              <a:rPr lang="sv-SE" dirty="0"/>
              <a:t>Ringhals</a:t>
            </a:r>
          </a:p>
        </p:txBody>
      </p:sp>
      <p:pic>
        <p:nvPicPr>
          <p:cNvPr id="3" name="Platshållare för innehåll 2">
            <a:extLst>
              <a:ext uri="{FF2B5EF4-FFF2-40B4-BE49-F238E27FC236}">
                <a16:creationId xmlns:a16="http://schemas.microsoft.com/office/drawing/2014/main" id="{F9D41D90-A3FD-4747-9815-9B7B79C10070}"/>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31840" y="3077005"/>
            <a:ext cx="2368263" cy="3552395"/>
          </a:xfrm>
        </p:spPr>
      </p:pic>
      <p:pic>
        <p:nvPicPr>
          <p:cNvPr id="10" name="Bildobjekt 9" descr="En bild som visar person, stående, står, man&#10;&#10;Automatiskt genererad beskrivning">
            <a:extLst>
              <a:ext uri="{FF2B5EF4-FFF2-40B4-BE49-F238E27FC236}">
                <a16:creationId xmlns:a16="http://schemas.microsoft.com/office/drawing/2014/main" id="{499A8CC2-6B91-47AE-BCCC-667EE081C13C}"/>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23528" y="1412775"/>
            <a:ext cx="2700301" cy="3600401"/>
          </a:xfrm>
          <a:prstGeom prst="rect">
            <a:avLst/>
          </a:prstGeom>
        </p:spPr>
      </p:pic>
      <p:sp>
        <p:nvSpPr>
          <p:cNvPr id="11" name="textruta 10">
            <a:extLst>
              <a:ext uri="{FF2B5EF4-FFF2-40B4-BE49-F238E27FC236}">
                <a16:creationId xmlns:a16="http://schemas.microsoft.com/office/drawing/2014/main" id="{E05EB6F6-891D-4F78-A603-6CB27228112E}"/>
              </a:ext>
            </a:extLst>
          </p:cNvPr>
          <p:cNvSpPr txBox="1"/>
          <p:nvPr/>
        </p:nvSpPr>
        <p:spPr>
          <a:xfrm>
            <a:off x="3419872" y="1628800"/>
            <a:ext cx="1941557" cy="1200329"/>
          </a:xfrm>
          <a:prstGeom prst="rect">
            <a:avLst/>
          </a:prstGeom>
          <a:noFill/>
        </p:spPr>
        <p:txBody>
          <a:bodyPr wrap="none" rtlCol="0">
            <a:spAutoFit/>
          </a:bodyPr>
          <a:lstStyle/>
          <a:p>
            <a:r>
              <a:rPr lang="sv-SE" dirty="0"/>
              <a:t>Kontaktpersoner:</a:t>
            </a:r>
            <a:br>
              <a:rPr lang="sv-SE" dirty="0"/>
            </a:br>
            <a:r>
              <a:rPr lang="sv-SE" dirty="0"/>
              <a:t>Johanna Svahn</a:t>
            </a:r>
          </a:p>
          <a:p>
            <a:r>
              <a:rPr lang="sv-SE" dirty="0"/>
              <a:t>Anna Collin</a:t>
            </a:r>
          </a:p>
          <a:p>
            <a:r>
              <a:rPr lang="sv-SE" dirty="0"/>
              <a:t>Anna Nyström</a:t>
            </a:r>
          </a:p>
        </p:txBody>
      </p:sp>
      <p:sp>
        <p:nvSpPr>
          <p:cNvPr id="2" name="textruta 1">
            <a:extLst>
              <a:ext uri="{FF2B5EF4-FFF2-40B4-BE49-F238E27FC236}">
                <a16:creationId xmlns:a16="http://schemas.microsoft.com/office/drawing/2014/main" id="{F7D635AB-3F4D-49A0-9FD0-97660E26FC30}"/>
              </a:ext>
            </a:extLst>
          </p:cNvPr>
          <p:cNvSpPr txBox="1"/>
          <p:nvPr/>
        </p:nvSpPr>
        <p:spPr>
          <a:xfrm>
            <a:off x="5361429" y="2132856"/>
            <a:ext cx="3203848" cy="369332"/>
          </a:xfrm>
          <a:prstGeom prst="rect">
            <a:avLst/>
          </a:prstGeom>
          <a:noFill/>
        </p:spPr>
        <p:txBody>
          <a:bodyPr wrap="square" rtlCol="0">
            <a:spAutoFit/>
          </a:bodyPr>
          <a:lstStyle/>
          <a:p>
            <a:r>
              <a:rPr lang="sv-SE" u="sng" dirty="0">
                <a:hlinkClick r:id="rId7"/>
              </a:rPr>
              <a:t>winringhals@vattenfall.com</a:t>
            </a:r>
            <a:r>
              <a:rPr lang="sv-SE" dirty="0"/>
              <a:t> </a:t>
            </a:r>
          </a:p>
        </p:txBody>
      </p:sp>
    </p:spTree>
    <p:extLst>
      <p:ext uri="{BB962C8B-B14F-4D97-AF65-F5344CB8AC3E}">
        <p14:creationId xmlns:p14="http://schemas.microsoft.com/office/powerpoint/2010/main" val="197040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datum 3">
            <a:extLst>
              <a:ext uri="{FF2B5EF4-FFF2-40B4-BE49-F238E27FC236}">
                <a16:creationId xmlns:a16="http://schemas.microsoft.com/office/drawing/2014/main" id="{D6A147D4-E6B9-5A4B-8462-91D61BE49354}"/>
              </a:ext>
            </a:extLst>
          </p:cNvPr>
          <p:cNvSpPr txBox="1">
            <a:spLocks/>
          </p:cNvSpPr>
          <p:nvPr/>
        </p:nvSpPr>
        <p:spPr bwMode="auto">
          <a:xfrm>
            <a:off x="251520" y="6381328"/>
            <a:ext cx="1082997" cy="288032"/>
          </a:xfrm>
          <a:prstGeom prst="rect">
            <a:avLst/>
          </a:prstGeom>
          <a:noFill/>
          <a:ln>
            <a:noFill/>
          </a:ln>
          <a:effectLst/>
        </p:spPr>
        <p:txBody>
          <a:bodyPr vert="horz" wrap="square" lIns="91440" tIns="45720" rIns="91440" bIns="45720" numCol="1" anchor="t" anchorCtr="0" compatLnSpc="1">
            <a:prstTxWarp prst="textNoShape">
              <a:avLst/>
            </a:prstTxWarp>
          </a:bodyPr>
          <a:lstStyle>
            <a:defPPr>
              <a:defRPr lang="sv-SE"/>
            </a:defPPr>
            <a:lvl1pPr marL="0" algn="ctr" defTabSz="914400" rtl="0" eaLnBrk="1" latinLnBrk="0" hangingPunct="1">
              <a:defRPr sz="2800" kern="1200">
                <a:solidFill>
                  <a:schemeClr val="tx1"/>
                </a:solidFill>
                <a:latin typeface="Arial" charset="0"/>
                <a:ea typeface="+mn-ea"/>
                <a:cs typeface="+mn-cs"/>
              </a:defRPr>
            </a:lvl1pPr>
            <a:lvl2pPr marL="742950" indent="-285750" algn="l" defTabSz="914400" rtl="0" eaLnBrk="1" latinLnBrk="0" hangingPunct="1">
              <a:defRPr sz="2800" kern="1200">
                <a:solidFill>
                  <a:schemeClr val="tx1"/>
                </a:solidFill>
                <a:latin typeface="Arial" charset="0"/>
                <a:ea typeface="+mn-ea"/>
                <a:cs typeface="+mn-cs"/>
              </a:defRPr>
            </a:lvl2pPr>
            <a:lvl3pPr marL="1143000" indent="-228600" algn="l" defTabSz="914400" rtl="0" eaLnBrk="1" latinLnBrk="0" hangingPunct="1">
              <a:defRPr sz="2800" kern="1200">
                <a:solidFill>
                  <a:schemeClr val="tx1"/>
                </a:solidFill>
                <a:latin typeface="Arial" charset="0"/>
                <a:ea typeface="+mn-ea"/>
                <a:cs typeface="+mn-cs"/>
              </a:defRPr>
            </a:lvl3pPr>
            <a:lvl4pPr marL="1600200" indent="-228600" algn="l" defTabSz="914400" rtl="0" eaLnBrk="1" latinLnBrk="0" hangingPunct="1">
              <a:defRPr sz="2800" kern="1200">
                <a:solidFill>
                  <a:schemeClr val="tx1"/>
                </a:solidFill>
                <a:latin typeface="Arial" charset="0"/>
                <a:ea typeface="+mn-ea"/>
                <a:cs typeface="+mn-cs"/>
              </a:defRPr>
            </a:lvl4pPr>
            <a:lvl5pPr marL="2057400" indent="-228600" algn="l" defTabSz="914400" rtl="0" eaLnBrk="1" latinLnBrk="0" hangingPunct="1">
              <a:defRPr sz="28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28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28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28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2800" kern="1200">
                <a:solidFill>
                  <a:schemeClr val="tx1"/>
                </a:solidFill>
                <a:latin typeface="Arial" charset="0"/>
                <a:ea typeface="+mn-ea"/>
                <a:cs typeface="+mn-cs"/>
              </a:defRPr>
            </a:lvl9pPr>
          </a:lstStyle>
          <a:p>
            <a:endParaRPr lang="sv-SE" sz="1200" dirty="0">
              <a:latin typeface="Calibri" panose="020F0502020204030204" pitchFamily="34" charset="0"/>
              <a:cs typeface="Calibri" panose="020F0502020204030204" pitchFamily="34" charset="0"/>
            </a:endParaRPr>
          </a:p>
        </p:txBody>
      </p:sp>
      <p:sp>
        <p:nvSpPr>
          <p:cNvPr id="7" name="textruta 6">
            <a:extLst>
              <a:ext uri="{FF2B5EF4-FFF2-40B4-BE49-F238E27FC236}">
                <a16:creationId xmlns:a16="http://schemas.microsoft.com/office/drawing/2014/main" id="{93D11031-16C6-0C4E-8568-5D22FC73FA0F}"/>
              </a:ext>
            </a:extLst>
          </p:cNvPr>
          <p:cNvSpPr txBox="1"/>
          <p:nvPr/>
        </p:nvSpPr>
        <p:spPr>
          <a:xfrm>
            <a:off x="1763688" y="2348880"/>
            <a:ext cx="5544616" cy="2308324"/>
          </a:xfrm>
          <a:prstGeom prst="rect">
            <a:avLst/>
          </a:prstGeom>
          <a:noFill/>
        </p:spPr>
        <p:txBody>
          <a:bodyPr wrap="square" rtlCol="0">
            <a:spAutoFit/>
          </a:bodyPr>
          <a:lstStyle/>
          <a:p>
            <a:pPr algn="ctr"/>
            <a:r>
              <a:rPr lang="sv-SE" sz="3600" dirty="0"/>
              <a:t>Styrelsen i WiN Sverige</a:t>
            </a:r>
          </a:p>
          <a:p>
            <a:pPr algn="ctr"/>
            <a:r>
              <a:rPr lang="sv-SE" sz="3600" dirty="0"/>
              <a:t>tackar för visat intresse!</a:t>
            </a:r>
          </a:p>
          <a:p>
            <a:pPr algn="ctr"/>
            <a:endParaRPr lang="sv-SE" sz="3600" dirty="0"/>
          </a:p>
          <a:p>
            <a:pPr algn="ctr"/>
            <a:r>
              <a:rPr lang="sv-SE" sz="3600" dirty="0"/>
              <a:t>Var rädda om er!</a:t>
            </a:r>
          </a:p>
        </p:txBody>
      </p:sp>
    </p:spTree>
    <p:extLst>
      <p:ext uri="{BB962C8B-B14F-4D97-AF65-F5344CB8AC3E}">
        <p14:creationId xmlns:p14="http://schemas.microsoft.com/office/powerpoint/2010/main" val="2790403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är WiN?</a:t>
            </a:r>
          </a:p>
        </p:txBody>
      </p:sp>
      <p:sp>
        <p:nvSpPr>
          <p:cNvPr id="3" name="Platshållare för innehåll 2"/>
          <p:cNvSpPr>
            <a:spLocks noGrp="1"/>
          </p:cNvSpPr>
          <p:nvPr>
            <p:ph idx="1"/>
          </p:nvPr>
        </p:nvSpPr>
        <p:spPr/>
        <p:txBody>
          <a:bodyPr/>
          <a:lstStyle/>
          <a:p>
            <a:pPr lvl="1">
              <a:buFont typeface="Arial" panose="020B0604020202020204" pitchFamily="34" charset="0"/>
              <a:buChar char="•"/>
            </a:pPr>
            <a:endParaRPr lang="sv-SE" sz="1800" dirty="0"/>
          </a:p>
          <a:p>
            <a:pPr lvl="1"/>
            <a:endParaRPr lang="sv-SE" sz="1800" dirty="0"/>
          </a:p>
        </p:txBody>
      </p:sp>
      <p:sp>
        <p:nvSpPr>
          <p:cNvPr id="4" name="Flödesschema: Dokument 3">
            <a:extLst>
              <a:ext uri="{FF2B5EF4-FFF2-40B4-BE49-F238E27FC236}">
                <a16:creationId xmlns:a16="http://schemas.microsoft.com/office/drawing/2014/main" id="{F7930B47-8D3E-403C-AD97-5DAC0B3199F4}"/>
              </a:ext>
            </a:extLst>
          </p:cNvPr>
          <p:cNvSpPr/>
          <p:nvPr/>
        </p:nvSpPr>
        <p:spPr bwMode="auto">
          <a:xfrm>
            <a:off x="412884" y="1573560"/>
            <a:ext cx="2088232" cy="1152128"/>
          </a:xfrm>
          <a:prstGeom prst="flowChartDocumen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sv-SE" sz="2800" dirty="0"/>
              <a:t>Kärnenergi</a:t>
            </a:r>
          </a:p>
          <a:p>
            <a:pPr marL="0" marR="0" indent="0" algn="l" defTabSz="914400" rtl="0" eaLnBrk="0" fontAlgn="base" latinLnBrk="0" hangingPunct="0">
              <a:lnSpc>
                <a:spcPct val="100000"/>
              </a:lnSpc>
              <a:spcBef>
                <a:spcPct val="0"/>
              </a:spcBef>
              <a:spcAft>
                <a:spcPct val="0"/>
              </a:spcAft>
              <a:buClrTx/>
              <a:buSzTx/>
              <a:buFontTx/>
              <a:buNone/>
              <a:tabLst/>
            </a:pPr>
            <a:endParaRPr kumimoji="0" lang="sv-SE" sz="2800" b="0" i="0" u="none" strike="noStrike" cap="none" normalizeH="0" baseline="0" dirty="0">
              <a:ln>
                <a:noFill/>
              </a:ln>
              <a:solidFill>
                <a:schemeClr val="tx1"/>
              </a:solidFill>
              <a:effectLst/>
              <a:latin typeface="Arial" panose="020B0604020202020204" pitchFamily="34" charset="0"/>
            </a:endParaRPr>
          </a:p>
        </p:txBody>
      </p:sp>
      <p:sp>
        <p:nvSpPr>
          <p:cNvPr id="5" name="Flödesschema: Dokument 4">
            <a:extLst>
              <a:ext uri="{FF2B5EF4-FFF2-40B4-BE49-F238E27FC236}">
                <a16:creationId xmlns:a16="http://schemas.microsoft.com/office/drawing/2014/main" id="{0E81B3F4-5BD5-4231-A28C-8028DFB59111}"/>
              </a:ext>
            </a:extLst>
          </p:cNvPr>
          <p:cNvSpPr/>
          <p:nvPr/>
        </p:nvSpPr>
        <p:spPr bwMode="auto">
          <a:xfrm>
            <a:off x="2837488" y="1573560"/>
            <a:ext cx="2088232" cy="1152128"/>
          </a:xfrm>
          <a:prstGeom prst="flowChartDocumen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sv-SE" sz="2800" dirty="0"/>
              <a:t>Radioaktivt avfall</a:t>
            </a:r>
          </a:p>
          <a:p>
            <a:pPr marL="0" marR="0" indent="0" algn="l" defTabSz="914400" rtl="0" eaLnBrk="0" fontAlgn="base" latinLnBrk="0" hangingPunct="0">
              <a:lnSpc>
                <a:spcPct val="100000"/>
              </a:lnSpc>
              <a:spcBef>
                <a:spcPct val="0"/>
              </a:spcBef>
              <a:spcAft>
                <a:spcPct val="0"/>
              </a:spcAft>
              <a:buClrTx/>
              <a:buSzTx/>
              <a:buFontTx/>
              <a:buNone/>
              <a:tabLst/>
            </a:pPr>
            <a:endParaRPr kumimoji="0" lang="sv-SE" sz="2800" b="0" i="0" u="none" strike="noStrike" cap="none" normalizeH="0" baseline="0" dirty="0">
              <a:ln>
                <a:noFill/>
              </a:ln>
              <a:solidFill>
                <a:schemeClr val="tx1"/>
              </a:solidFill>
              <a:effectLst/>
              <a:latin typeface="Arial" panose="020B0604020202020204" pitchFamily="34" charset="0"/>
            </a:endParaRPr>
          </a:p>
        </p:txBody>
      </p:sp>
      <p:sp>
        <p:nvSpPr>
          <p:cNvPr id="6" name="Flödesschema: Dokument 5">
            <a:extLst>
              <a:ext uri="{FF2B5EF4-FFF2-40B4-BE49-F238E27FC236}">
                <a16:creationId xmlns:a16="http://schemas.microsoft.com/office/drawing/2014/main" id="{095A82F0-479E-4165-80A4-5F069B05E507}"/>
              </a:ext>
            </a:extLst>
          </p:cNvPr>
          <p:cNvSpPr/>
          <p:nvPr/>
        </p:nvSpPr>
        <p:spPr bwMode="auto">
          <a:xfrm>
            <a:off x="412884" y="3030488"/>
            <a:ext cx="2088232" cy="1152128"/>
          </a:xfrm>
          <a:prstGeom prst="flowChartDocumen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sv-SE" sz="2800" dirty="0"/>
              <a:t>Sjukvård</a:t>
            </a:r>
          </a:p>
          <a:p>
            <a:pPr marL="0" marR="0" indent="0" algn="l" defTabSz="914400" rtl="0" eaLnBrk="0" fontAlgn="base" latinLnBrk="0" hangingPunct="0">
              <a:lnSpc>
                <a:spcPct val="100000"/>
              </a:lnSpc>
              <a:spcBef>
                <a:spcPct val="0"/>
              </a:spcBef>
              <a:spcAft>
                <a:spcPct val="0"/>
              </a:spcAft>
              <a:buClrTx/>
              <a:buSzTx/>
              <a:buFontTx/>
              <a:buNone/>
              <a:tabLst/>
            </a:pPr>
            <a:endParaRPr kumimoji="0" lang="sv-SE" sz="2800" b="0" i="0" u="none" strike="noStrike" cap="none" normalizeH="0" baseline="0" dirty="0">
              <a:ln>
                <a:noFill/>
              </a:ln>
              <a:solidFill>
                <a:schemeClr val="tx1"/>
              </a:solidFill>
              <a:effectLst/>
              <a:latin typeface="Arial" panose="020B0604020202020204" pitchFamily="34" charset="0"/>
            </a:endParaRPr>
          </a:p>
        </p:txBody>
      </p:sp>
      <p:sp>
        <p:nvSpPr>
          <p:cNvPr id="7" name="Flödesschema: Dokument 6">
            <a:extLst>
              <a:ext uri="{FF2B5EF4-FFF2-40B4-BE49-F238E27FC236}">
                <a16:creationId xmlns:a16="http://schemas.microsoft.com/office/drawing/2014/main" id="{B78343CE-B040-476B-B912-7850D77ECF87}"/>
              </a:ext>
            </a:extLst>
          </p:cNvPr>
          <p:cNvSpPr/>
          <p:nvPr/>
        </p:nvSpPr>
        <p:spPr bwMode="auto">
          <a:xfrm>
            <a:off x="5220072" y="1577400"/>
            <a:ext cx="2088232" cy="1152128"/>
          </a:xfrm>
          <a:prstGeom prst="flowChartDocumen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sv-SE" sz="2800" dirty="0"/>
              <a:t>FoU</a:t>
            </a:r>
          </a:p>
          <a:p>
            <a:pPr marL="0" marR="0" indent="0" algn="l" defTabSz="914400" rtl="0" eaLnBrk="0" fontAlgn="base" latinLnBrk="0" hangingPunct="0">
              <a:lnSpc>
                <a:spcPct val="100000"/>
              </a:lnSpc>
              <a:spcBef>
                <a:spcPct val="0"/>
              </a:spcBef>
              <a:spcAft>
                <a:spcPct val="0"/>
              </a:spcAft>
              <a:buClrTx/>
              <a:buSzTx/>
              <a:buFontTx/>
              <a:buNone/>
              <a:tabLst/>
            </a:pPr>
            <a:endParaRPr kumimoji="0" lang="sv-SE" sz="2800" b="0" i="0" u="none" strike="noStrike" cap="none" normalizeH="0" baseline="0" dirty="0">
              <a:ln>
                <a:noFill/>
              </a:ln>
              <a:solidFill>
                <a:schemeClr val="tx1"/>
              </a:solidFill>
              <a:effectLst/>
              <a:latin typeface="Arial" panose="020B0604020202020204" pitchFamily="34" charset="0"/>
            </a:endParaRPr>
          </a:p>
        </p:txBody>
      </p:sp>
      <p:sp>
        <p:nvSpPr>
          <p:cNvPr id="8" name="Flödesschema: Dokument 7">
            <a:extLst>
              <a:ext uri="{FF2B5EF4-FFF2-40B4-BE49-F238E27FC236}">
                <a16:creationId xmlns:a16="http://schemas.microsoft.com/office/drawing/2014/main" id="{48BF36AB-5215-42FB-94D1-CFCACB2E547C}"/>
              </a:ext>
            </a:extLst>
          </p:cNvPr>
          <p:cNvSpPr/>
          <p:nvPr/>
        </p:nvSpPr>
        <p:spPr bwMode="auto">
          <a:xfrm>
            <a:off x="2837488" y="3031272"/>
            <a:ext cx="2198712" cy="1152128"/>
          </a:xfrm>
          <a:prstGeom prst="flowChartDocumen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sv-SE" sz="2800" dirty="0"/>
              <a:t>Myndigheter</a:t>
            </a:r>
            <a:endParaRPr kumimoji="0" lang="sv-SE"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23733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title"/>
          </p:nvPr>
        </p:nvSpPr>
        <p:spPr/>
        <p:txBody>
          <a:bodyPr/>
          <a:lstStyle/>
          <a:p>
            <a:r>
              <a:rPr lang="sv-SE" altLang="sv-SE" dirty="0"/>
              <a:t>Fakta om WiN Sverige </a:t>
            </a:r>
          </a:p>
        </p:txBody>
      </p:sp>
      <p:sp>
        <p:nvSpPr>
          <p:cNvPr id="6147" name="Platshållare för innehåll 2"/>
          <p:cNvSpPr>
            <a:spLocks noGrp="1"/>
          </p:cNvSpPr>
          <p:nvPr>
            <p:ph idx="1"/>
          </p:nvPr>
        </p:nvSpPr>
        <p:spPr>
          <a:xfrm>
            <a:off x="406400" y="5877272"/>
            <a:ext cx="8288338" cy="647175"/>
          </a:xfrm>
        </p:spPr>
        <p:txBody>
          <a:bodyPr/>
          <a:lstStyle/>
          <a:p>
            <a:pPr marL="0" indent="0">
              <a:buNone/>
            </a:pPr>
            <a:r>
              <a:rPr lang="sv-SE" altLang="sv-SE" sz="1400" dirty="0"/>
              <a:t>Vattenfall, </a:t>
            </a:r>
            <a:r>
              <a:rPr lang="sv-SE" altLang="sv-SE" sz="1400" dirty="0" err="1"/>
              <a:t>Uniper</a:t>
            </a:r>
            <a:r>
              <a:rPr lang="sv-SE" altLang="sv-SE" sz="1400" dirty="0"/>
              <a:t>, </a:t>
            </a:r>
            <a:r>
              <a:rPr lang="sv-SE" altLang="sv-SE" sz="1400" dirty="0" err="1"/>
              <a:t>Svafo</a:t>
            </a:r>
            <a:r>
              <a:rPr lang="sv-SE" altLang="sv-SE" sz="1400" dirty="0"/>
              <a:t>, KSU, SKB, Studsvik, Westinghouse, Lloyds, </a:t>
            </a:r>
            <a:r>
              <a:rPr lang="sv-SE" altLang="sv-SE" sz="1400" dirty="0" err="1"/>
              <a:t>Afry</a:t>
            </a:r>
            <a:r>
              <a:rPr lang="sv-SE" altLang="sv-SE" sz="1400" dirty="0"/>
              <a:t>, </a:t>
            </a:r>
            <a:r>
              <a:rPr lang="sv-SE" altLang="sv-SE" sz="1400" dirty="0" err="1"/>
              <a:t>Sweco</a:t>
            </a:r>
            <a:r>
              <a:rPr lang="sv-SE" altLang="sv-SE" sz="1400" dirty="0"/>
              <a:t>, SSM, FKA, RAB</a:t>
            </a:r>
          </a:p>
        </p:txBody>
      </p:sp>
      <p:pic>
        <p:nvPicPr>
          <p:cNvPr id="3" name="Bildobjekt 2">
            <a:extLst>
              <a:ext uri="{FF2B5EF4-FFF2-40B4-BE49-F238E27FC236}">
                <a16:creationId xmlns:a16="http://schemas.microsoft.com/office/drawing/2014/main" id="{23D08376-AEEE-4C6A-A77B-93E2E0BA45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 y="1484784"/>
            <a:ext cx="2747777" cy="1831851"/>
          </a:xfrm>
          <a:prstGeom prst="rect">
            <a:avLst/>
          </a:prstGeom>
        </p:spPr>
      </p:pic>
      <p:pic>
        <p:nvPicPr>
          <p:cNvPr id="5" name="Bildobjekt 4">
            <a:extLst>
              <a:ext uri="{FF2B5EF4-FFF2-40B4-BE49-F238E27FC236}">
                <a16:creationId xmlns:a16="http://schemas.microsoft.com/office/drawing/2014/main" id="{9CEABFF8-EF9B-445F-A6C5-46C51D2CC5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504" y="3459934"/>
            <a:ext cx="3446314" cy="1137019"/>
          </a:xfrm>
          <a:prstGeom prst="rect">
            <a:avLst/>
          </a:prstGeom>
        </p:spPr>
      </p:pic>
      <p:pic>
        <p:nvPicPr>
          <p:cNvPr id="7" name="Bildobjekt 6" descr="En bild som visar ritning&#10;&#10;Automatiskt genererad beskrivning">
            <a:extLst>
              <a:ext uri="{FF2B5EF4-FFF2-40B4-BE49-F238E27FC236}">
                <a16:creationId xmlns:a16="http://schemas.microsoft.com/office/drawing/2014/main" id="{DD23080B-B003-4A50-A2A5-A20C9D7094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656" y="4733422"/>
            <a:ext cx="1586669" cy="1205377"/>
          </a:xfrm>
          <a:prstGeom prst="rect">
            <a:avLst/>
          </a:prstGeom>
        </p:spPr>
      </p:pic>
      <p:pic>
        <p:nvPicPr>
          <p:cNvPr id="9" name="Bildobjekt 8" descr="En bild som visar ritning&#10;&#10;Automatiskt genererad beskrivning">
            <a:extLst>
              <a:ext uri="{FF2B5EF4-FFF2-40B4-BE49-F238E27FC236}">
                <a16:creationId xmlns:a16="http://schemas.microsoft.com/office/drawing/2014/main" id="{29002277-F498-4DAF-808A-05A8588431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401" y="4736531"/>
            <a:ext cx="1141264" cy="1141264"/>
          </a:xfrm>
          <a:prstGeom prst="rect">
            <a:avLst/>
          </a:prstGeom>
        </p:spPr>
      </p:pic>
      <p:pic>
        <p:nvPicPr>
          <p:cNvPr id="13" name="Bildobjekt 12" descr="En bild som visar bord&#10;&#10;Automatiskt genererad beskrivning">
            <a:extLst>
              <a:ext uri="{FF2B5EF4-FFF2-40B4-BE49-F238E27FC236}">
                <a16:creationId xmlns:a16="http://schemas.microsoft.com/office/drawing/2014/main" id="{BEE373DF-A969-462C-8D27-6AFA204F11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9644" y="3115970"/>
            <a:ext cx="1671837" cy="1671837"/>
          </a:xfrm>
          <a:prstGeom prst="rect">
            <a:avLst/>
          </a:prstGeom>
        </p:spPr>
      </p:pic>
      <p:pic>
        <p:nvPicPr>
          <p:cNvPr id="15" name="Bildobjekt 14" descr="En bild som visar ritning&#10;&#10;Automatiskt genererad beskrivning">
            <a:extLst>
              <a:ext uri="{FF2B5EF4-FFF2-40B4-BE49-F238E27FC236}">
                <a16:creationId xmlns:a16="http://schemas.microsoft.com/office/drawing/2014/main" id="{AB45072B-DE52-4175-8629-E978D88F40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6664" y="1426342"/>
            <a:ext cx="1474022" cy="1570154"/>
          </a:xfrm>
          <a:prstGeom prst="rect">
            <a:avLst/>
          </a:prstGeom>
        </p:spPr>
      </p:pic>
      <p:pic>
        <p:nvPicPr>
          <p:cNvPr id="17" name="Bildobjekt 16" descr="En bild som visar bord&#10;&#10;Automatiskt genererad beskrivning">
            <a:extLst>
              <a:ext uri="{FF2B5EF4-FFF2-40B4-BE49-F238E27FC236}">
                <a16:creationId xmlns:a16="http://schemas.microsoft.com/office/drawing/2014/main" id="{4B899209-5EFA-468F-B695-3288E692B1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30404" y="5014581"/>
            <a:ext cx="1786599" cy="1000496"/>
          </a:xfrm>
          <a:prstGeom prst="rect">
            <a:avLst/>
          </a:prstGeom>
        </p:spPr>
      </p:pic>
      <p:pic>
        <p:nvPicPr>
          <p:cNvPr id="19" name="Bildobjekt 18">
            <a:extLst>
              <a:ext uri="{FF2B5EF4-FFF2-40B4-BE49-F238E27FC236}">
                <a16:creationId xmlns:a16="http://schemas.microsoft.com/office/drawing/2014/main" id="{BF086103-6E2C-44A4-A9A4-A8B57D71C9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87795" y="2791868"/>
            <a:ext cx="1506455" cy="1513180"/>
          </a:xfrm>
          <a:prstGeom prst="rect">
            <a:avLst/>
          </a:prstGeom>
        </p:spPr>
      </p:pic>
      <p:pic>
        <p:nvPicPr>
          <p:cNvPr id="21" name="Bildobjekt 20" descr="En bild som visar ritning&#10;&#10;Automatiskt genererad beskrivning">
            <a:extLst>
              <a:ext uri="{FF2B5EF4-FFF2-40B4-BE49-F238E27FC236}">
                <a16:creationId xmlns:a16="http://schemas.microsoft.com/office/drawing/2014/main" id="{2DB40428-82D9-4EB8-927D-A3B84CC8D4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55407" y="4921879"/>
            <a:ext cx="1931087" cy="1005904"/>
          </a:xfrm>
          <a:prstGeom prst="rect">
            <a:avLst/>
          </a:prstGeom>
        </p:spPr>
      </p:pic>
      <p:pic>
        <p:nvPicPr>
          <p:cNvPr id="23" name="Bildobjekt 22">
            <a:extLst>
              <a:ext uri="{FF2B5EF4-FFF2-40B4-BE49-F238E27FC236}">
                <a16:creationId xmlns:a16="http://schemas.microsoft.com/office/drawing/2014/main" id="{5C1E89F2-F33F-46E1-888A-0D0B3AF1BA9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68808" y="4874644"/>
            <a:ext cx="1742068" cy="997143"/>
          </a:xfrm>
          <a:prstGeom prst="rect">
            <a:avLst/>
          </a:prstGeom>
        </p:spPr>
      </p:pic>
      <p:pic>
        <p:nvPicPr>
          <p:cNvPr id="25" name="Bildobjekt 24" descr="En bild som visar ritning&#10;&#10;Automatiskt genererad beskrivning">
            <a:extLst>
              <a:ext uri="{FF2B5EF4-FFF2-40B4-BE49-F238E27FC236}">
                <a16:creationId xmlns:a16="http://schemas.microsoft.com/office/drawing/2014/main" id="{67F06B63-7C89-44C8-9BA1-12556DC002C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80249" y="4153554"/>
            <a:ext cx="1706029" cy="988919"/>
          </a:xfrm>
          <a:prstGeom prst="rect">
            <a:avLst/>
          </a:prstGeom>
        </p:spPr>
      </p:pic>
      <p:pic>
        <p:nvPicPr>
          <p:cNvPr id="27" name="Bildobjekt 26" descr="En bild som visar kniv, fågel&#10;&#10;Automatiskt genererad beskrivning">
            <a:extLst>
              <a:ext uri="{FF2B5EF4-FFF2-40B4-BE49-F238E27FC236}">
                <a16:creationId xmlns:a16="http://schemas.microsoft.com/office/drawing/2014/main" id="{B27C8DF2-5C72-419F-98F1-BEE1BCF193E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79415" y="1497029"/>
            <a:ext cx="1606863" cy="1207417"/>
          </a:xfrm>
          <a:prstGeom prst="rect">
            <a:avLst/>
          </a:prstGeom>
        </p:spPr>
      </p:pic>
    </p:spTree>
    <p:extLst>
      <p:ext uri="{BB962C8B-B14F-4D97-AF65-F5344CB8AC3E}">
        <p14:creationId xmlns:p14="http://schemas.microsoft.com/office/powerpoint/2010/main" val="346555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ubrik 1"/>
          <p:cNvSpPr>
            <a:spLocks noGrp="1"/>
          </p:cNvSpPr>
          <p:nvPr>
            <p:ph type="title"/>
          </p:nvPr>
        </p:nvSpPr>
        <p:spPr/>
        <p:txBody>
          <a:bodyPr/>
          <a:lstStyle/>
          <a:p>
            <a:r>
              <a:rPr lang="sv-SE" altLang="sv-SE" dirty="0" err="1"/>
              <a:t>WiN</a:t>
            </a:r>
            <a:r>
              <a:rPr lang="sv-SE" altLang="sv-SE" dirty="0"/>
              <a:t> vill</a:t>
            </a:r>
          </a:p>
        </p:txBody>
      </p:sp>
      <p:sp>
        <p:nvSpPr>
          <p:cNvPr id="7171" name="Platshållare för innehåll 2"/>
          <p:cNvSpPr>
            <a:spLocks noGrp="1"/>
          </p:cNvSpPr>
          <p:nvPr>
            <p:ph idx="1"/>
          </p:nvPr>
        </p:nvSpPr>
        <p:spPr>
          <a:xfrm>
            <a:off x="419100" y="1340768"/>
            <a:ext cx="7750175" cy="4767932"/>
          </a:xfrm>
        </p:spPr>
        <p:txBody>
          <a:bodyPr/>
          <a:lstStyle/>
          <a:p>
            <a:pPr marL="0" indent="0">
              <a:buNone/>
            </a:pPr>
            <a:r>
              <a:rPr lang="sv-SE" altLang="sv-SE" sz="1800" dirty="0"/>
              <a:t> </a:t>
            </a:r>
          </a:p>
          <a:p>
            <a:pPr>
              <a:buFont typeface="Arial" panose="020B0604020202020204" pitchFamily="34" charset="0"/>
              <a:buChar char="•"/>
            </a:pPr>
            <a:r>
              <a:rPr lang="sv-SE" altLang="sv-SE" sz="1800" dirty="0"/>
              <a:t>WiN medlemmar vill </a:t>
            </a:r>
          </a:p>
          <a:p>
            <a:pPr marL="0" indent="0">
              <a:buNone/>
            </a:pPr>
            <a:r>
              <a:rPr lang="sv-SE" altLang="sv-SE" sz="1800" dirty="0"/>
              <a:t>    - utvecklas och bredda sitt kunnande </a:t>
            </a:r>
          </a:p>
          <a:p>
            <a:pPr marL="0" indent="0">
              <a:buNone/>
            </a:pPr>
            <a:r>
              <a:rPr lang="sv-SE" altLang="sv-SE" sz="1800" dirty="0"/>
              <a:t>    - öka kunskapen i samhället om </a:t>
            </a:r>
            <a:br>
              <a:rPr lang="sv-SE" altLang="sv-SE" sz="1800" dirty="0"/>
            </a:br>
            <a:r>
              <a:rPr lang="sv-SE" altLang="sv-SE" sz="1800" dirty="0"/>
              <a:t>	kärnteknik, </a:t>
            </a:r>
            <a:br>
              <a:rPr lang="sv-SE" altLang="sv-SE" sz="1800" dirty="0"/>
            </a:br>
            <a:r>
              <a:rPr lang="sv-SE" altLang="sv-SE" sz="1800" dirty="0"/>
              <a:t>	kärnavfall, </a:t>
            </a:r>
            <a:br>
              <a:rPr lang="sv-SE" altLang="sv-SE" sz="1800" dirty="0"/>
            </a:br>
            <a:r>
              <a:rPr lang="sv-SE" altLang="sv-SE" sz="1800" dirty="0"/>
              <a:t>	strålning </a:t>
            </a:r>
          </a:p>
          <a:p>
            <a:pPr marL="0" indent="0">
              <a:buNone/>
            </a:pPr>
            <a:endParaRPr lang="sv-SE" altLang="sv-SE" sz="1800" dirty="0"/>
          </a:p>
          <a:p>
            <a:pPr>
              <a:buFont typeface="Arial" panose="020B0604020202020204" pitchFamily="34" charset="0"/>
              <a:buChar char="•"/>
            </a:pPr>
            <a:r>
              <a:rPr lang="sv-SE" altLang="sv-SE" sz="1800" dirty="0"/>
              <a:t>WiN medlemmar stöttar och hjälper varandra</a:t>
            </a:r>
          </a:p>
          <a:p>
            <a:endParaRPr lang="sv-SE" altLang="sv-SE" sz="1800" dirty="0"/>
          </a:p>
          <a:p>
            <a:endParaRPr lang="sv-SE" altLang="sv-SE" sz="1800" dirty="0"/>
          </a:p>
        </p:txBody>
      </p:sp>
    </p:spTree>
    <p:extLst>
      <p:ext uri="{BB962C8B-B14F-4D97-AF65-F5344CB8AC3E}">
        <p14:creationId xmlns:p14="http://schemas.microsoft.com/office/powerpoint/2010/main" val="1386550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ubrik 1"/>
          <p:cNvSpPr>
            <a:spLocks noGrp="1"/>
          </p:cNvSpPr>
          <p:nvPr>
            <p:ph type="title"/>
          </p:nvPr>
        </p:nvSpPr>
        <p:spPr/>
        <p:txBody>
          <a:bodyPr/>
          <a:lstStyle/>
          <a:p>
            <a:r>
              <a:rPr lang="sv-SE" altLang="sv-SE" dirty="0"/>
              <a:t>Varför WiN?</a:t>
            </a:r>
          </a:p>
        </p:txBody>
      </p:sp>
      <p:sp>
        <p:nvSpPr>
          <p:cNvPr id="4" name="Flödesschema: Dokument 3">
            <a:extLst>
              <a:ext uri="{FF2B5EF4-FFF2-40B4-BE49-F238E27FC236}">
                <a16:creationId xmlns:a16="http://schemas.microsoft.com/office/drawing/2014/main" id="{5CED30BB-648A-4C3B-B534-502952B7F58D}"/>
              </a:ext>
            </a:extLst>
          </p:cNvPr>
          <p:cNvSpPr/>
          <p:nvPr/>
        </p:nvSpPr>
        <p:spPr bwMode="auto">
          <a:xfrm>
            <a:off x="323528" y="1573560"/>
            <a:ext cx="2232248" cy="1152128"/>
          </a:xfrm>
          <a:prstGeom prst="flowChartDocument">
            <a:avLst/>
          </a:prstGeom>
          <a:solidFill>
            <a:srgbClr val="3D9AE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sv-SE" sz="2800" dirty="0"/>
              <a:t>Attrahera</a:t>
            </a:r>
          </a:p>
          <a:p>
            <a:pPr marL="0" marR="0" indent="0" algn="l" defTabSz="914400" rtl="0" eaLnBrk="0" fontAlgn="base" latinLnBrk="0" hangingPunct="0">
              <a:lnSpc>
                <a:spcPct val="100000"/>
              </a:lnSpc>
              <a:spcBef>
                <a:spcPct val="0"/>
              </a:spcBef>
              <a:spcAft>
                <a:spcPct val="0"/>
              </a:spcAft>
              <a:buClrTx/>
              <a:buSzTx/>
              <a:buFontTx/>
              <a:buNone/>
              <a:tabLst/>
            </a:pPr>
            <a:endParaRPr kumimoji="0" lang="sv-SE" sz="2800" b="0" i="0" u="none" strike="noStrike" cap="none" normalizeH="0" baseline="0" dirty="0">
              <a:ln>
                <a:noFill/>
              </a:ln>
              <a:solidFill>
                <a:schemeClr val="tx1"/>
              </a:solidFill>
              <a:effectLst/>
              <a:latin typeface="Arial" panose="020B0604020202020204" pitchFamily="34" charset="0"/>
            </a:endParaRPr>
          </a:p>
        </p:txBody>
      </p:sp>
      <p:sp>
        <p:nvSpPr>
          <p:cNvPr id="5" name="Flödesschema: Dokument 4">
            <a:extLst>
              <a:ext uri="{FF2B5EF4-FFF2-40B4-BE49-F238E27FC236}">
                <a16:creationId xmlns:a16="http://schemas.microsoft.com/office/drawing/2014/main" id="{E8A3C943-6841-463D-9AC4-88DFEDB0712B}"/>
              </a:ext>
            </a:extLst>
          </p:cNvPr>
          <p:cNvSpPr/>
          <p:nvPr/>
        </p:nvSpPr>
        <p:spPr bwMode="auto">
          <a:xfrm>
            <a:off x="2753342" y="1575450"/>
            <a:ext cx="2592896" cy="1152128"/>
          </a:xfrm>
          <a:prstGeom prst="flowChartDocument">
            <a:avLst/>
          </a:prstGeom>
          <a:solidFill>
            <a:srgbClr val="3D9AE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sv-SE" sz="2800" dirty="0"/>
              <a:t>Självförtroende</a:t>
            </a:r>
          </a:p>
          <a:p>
            <a:pPr marL="0" marR="0" indent="0" algn="l" defTabSz="914400" rtl="0" eaLnBrk="0" fontAlgn="base" latinLnBrk="0" hangingPunct="0">
              <a:lnSpc>
                <a:spcPct val="100000"/>
              </a:lnSpc>
              <a:spcBef>
                <a:spcPct val="0"/>
              </a:spcBef>
              <a:spcAft>
                <a:spcPct val="0"/>
              </a:spcAft>
              <a:buClrTx/>
              <a:buSzTx/>
              <a:buFontTx/>
              <a:buNone/>
              <a:tabLst/>
            </a:pPr>
            <a:endParaRPr kumimoji="0" lang="sv-SE" sz="2800" b="0" i="0" u="none" strike="noStrike" cap="none" normalizeH="0" baseline="0" dirty="0">
              <a:ln>
                <a:noFill/>
              </a:ln>
              <a:solidFill>
                <a:schemeClr val="tx1"/>
              </a:solidFill>
              <a:effectLst/>
              <a:latin typeface="Arial" panose="020B0604020202020204" pitchFamily="34" charset="0"/>
            </a:endParaRPr>
          </a:p>
        </p:txBody>
      </p:sp>
      <p:sp>
        <p:nvSpPr>
          <p:cNvPr id="6" name="Flödesschema: Dokument 5">
            <a:extLst>
              <a:ext uri="{FF2B5EF4-FFF2-40B4-BE49-F238E27FC236}">
                <a16:creationId xmlns:a16="http://schemas.microsoft.com/office/drawing/2014/main" id="{7BEE230B-3B29-4641-9CF6-607116BA078C}"/>
              </a:ext>
            </a:extLst>
          </p:cNvPr>
          <p:cNvSpPr/>
          <p:nvPr/>
        </p:nvSpPr>
        <p:spPr bwMode="auto">
          <a:xfrm>
            <a:off x="5508104" y="1594470"/>
            <a:ext cx="2088232" cy="1152128"/>
          </a:xfrm>
          <a:prstGeom prst="flowChartDocument">
            <a:avLst/>
          </a:prstGeom>
          <a:solidFill>
            <a:srgbClr val="3D9AE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sv-SE" sz="2800" dirty="0"/>
              <a:t>Kompetens</a:t>
            </a:r>
          </a:p>
        </p:txBody>
      </p:sp>
      <p:sp>
        <p:nvSpPr>
          <p:cNvPr id="7" name="Flödesschema: Dokument 6">
            <a:extLst>
              <a:ext uri="{FF2B5EF4-FFF2-40B4-BE49-F238E27FC236}">
                <a16:creationId xmlns:a16="http://schemas.microsoft.com/office/drawing/2014/main" id="{F9E9F0D0-A933-43B2-BF7E-6074C8DFFA59}"/>
              </a:ext>
            </a:extLst>
          </p:cNvPr>
          <p:cNvSpPr/>
          <p:nvPr/>
        </p:nvSpPr>
        <p:spPr bwMode="auto">
          <a:xfrm>
            <a:off x="323528" y="2852936"/>
            <a:ext cx="2232248" cy="1152128"/>
          </a:xfrm>
          <a:prstGeom prst="flowChartDocument">
            <a:avLst/>
          </a:prstGeom>
          <a:solidFill>
            <a:srgbClr val="3D9AE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sv-SE" sz="2800" b="0" i="0" u="none" strike="noStrike" cap="none" normalizeH="0" baseline="0" dirty="0">
                <a:ln>
                  <a:noFill/>
                </a:ln>
                <a:solidFill>
                  <a:schemeClr val="tx1"/>
                </a:solidFill>
                <a:effectLst/>
                <a:latin typeface="Arial" panose="020B0604020202020204" pitchFamily="34" charset="0"/>
              </a:rPr>
              <a:t>Nätverk</a:t>
            </a:r>
          </a:p>
        </p:txBody>
      </p:sp>
      <p:sp>
        <p:nvSpPr>
          <p:cNvPr id="8" name="Flödesschema: Dokument 7">
            <a:extLst>
              <a:ext uri="{FF2B5EF4-FFF2-40B4-BE49-F238E27FC236}">
                <a16:creationId xmlns:a16="http://schemas.microsoft.com/office/drawing/2014/main" id="{CFDE5629-DC98-4C4D-AF67-5A5A62698281}"/>
              </a:ext>
            </a:extLst>
          </p:cNvPr>
          <p:cNvSpPr/>
          <p:nvPr/>
        </p:nvSpPr>
        <p:spPr bwMode="auto">
          <a:xfrm>
            <a:off x="3005674" y="2868920"/>
            <a:ext cx="2088232" cy="1152128"/>
          </a:xfrm>
          <a:prstGeom prst="flowChartDocument">
            <a:avLst/>
          </a:prstGeom>
          <a:solidFill>
            <a:srgbClr val="3D9AE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sv-SE" sz="2800" dirty="0"/>
              <a:t>Vi-känsla</a:t>
            </a:r>
          </a:p>
          <a:p>
            <a:pPr marL="0" marR="0" indent="0" algn="l" defTabSz="914400" rtl="0" eaLnBrk="0" fontAlgn="base" latinLnBrk="0" hangingPunct="0">
              <a:lnSpc>
                <a:spcPct val="100000"/>
              </a:lnSpc>
              <a:spcBef>
                <a:spcPct val="0"/>
              </a:spcBef>
              <a:spcAft>
                <a:spcPct val="0"/>
              </a:spcAft>
              <a:buClrTx/>
              <a:buSzTx/>
              <a:buFontTx/>
              <a:buNone/>
              <a:tabLst/>
            </a:pPr>
            <a:endParaRPr kumimoji="0" lang="sv-SE" sz="2800" b="0" i="0" u="none" strike="noStrike" cap="none" normalizeH="0" baseline="0" dirty="0">
              <a:ln>
                <a:noFill/>
              </a:ln>
              <a:solidFill>
                <a:schemeClr val="tx1"/>
              </a:solidFill>
              <a:effectLst/>
              <a:latin typeface="Arial" panose="020B0604020202020204" pitchFamily="34" charset="0"/>
            </a:endParaRPr>
          </a:p>
        </p:txBody>
      </p:sp>
      <p:sp>
        <p:nvSpPr>
          <p:cNvPr id="9" name="Flödesschema: Dokument 8">
            <a:extLst>
              <a:ext uri="{FF2B5EF4-FFF2-40B4-BE49-F238E27FC236}">
                <a16:creationId xmlns:a16="http://schemas.microsoft.com/office/drawing/2014/main" id="{57C2FE98-4DE8-450F-8009-337F047B3D75}"/>
              </a:ext>
            </a:extLst>
          </p:cNvPr>
          <p:cNvSpPr/>
          <p:nvPr/>
        </p:nvSpPr>
        <p:spPr bwMode="auto">
          <a:xfrm>
            <a:off x="5508104" y="2867020"/>
            <a:ext cx="2088232" cy="1152128"/>
          </a:xfrm>
          <a:prstGeom prst="flowChartDocument">
            <a:avLst/>
          </a:prstGeom>
          <a:solidFill>
            <a:srgbClr val="3D9AE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sv-SE" sz="2800" dirty="0" err="1"/>
              <a:t>Jämnlikhet</a:t>
            </a:r>
            <a:endParaRPr lang="sv-SE" sz="2800" dirty="0"/>
          </a:p>
          <a:p>
            <a:pPr marL="0" marR="0" indent="0" algn="l" defTabSz="914400" rtl="0" eaLnBrk="0" fontAlgn="base" latinLnBrk="0" hangingPunct="0">
              <a:lnSpc>
                <a:spcPct val="100000"/>
              </a:lnSpc>
              <a:spcBef>
                <a:spcPct val="0"/>
              </a:spcBef>
              <a:spcAft>
                <a:spcPct val="0"/>
              </a:spcAft>
              <a:buClrTx/>
              <a:buSzTx/>
              <a:buFontTx/>
              <a:buNone/>
              <a:tabLst/>
            </a:pPr>
            <a:endParaRPr kumimoji="0" lang="sv-SE" sz="2800" b="0" i="0" u="none" strike="noStrike" cap="none" normalizeH="0" baseline="0" dirty="0">
              <a:ln>
                <a:noFill/>
              </a:ln>
              <a:solidFill>
                <a:schemeClr val="tx1"/>
              </a:solidFill>
              <a:effectLst/>
              <a:latin typeface="Arial" panose="020B0604020202020204" pitchFamily="34" charset="0"/>
            </a:endParaRPr>
          </a:p>
        </p:txBody>
      </p:sp>
      <p:sp>
        <p:nvSpPr>
          <p:cNvPr id="10" name="Flödesschema: Dokument 9">
            <a:extLst>
              <a:ext uri="{FF2B5EF4-FFF2-40B4-BE49-F238E27FC236}">
                <a16:creationId xmlns:a16="http://schemas.microsoft.com/office/drawing/2014/main" id="{940AF5CD-7013-4E6E-B69C-0B028868BA66}"/>
              </a:ext>
            </a:extLst>
          </p:cNvPr>
          <p:cNvSpPr/>
          <p:nvPr/>
        </p:nvSpPr>
        <p:spPr bwMode="auto">
          <a:xfrm>
            <a:off x="323528" y="4221088"/>
            <a:ext cx="2232248" cy="1152128"/>
          </a:xfrm>
          <a:prstGeom prst="flowChartDocument">
            <a:avLst/>
          </a:prstGeom>
          <a:solidFill>
            <a:srgbClr val="3D9AE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sv-SE" sz="2800" dirty="0"/>
              <a:t>Erfarenheter</a:t>
            </a:r>
          </a:p>
          <a:p>
            <a:pPr marL="0" marR="0" indent="0" algn="l" defTabSz="914400" rtl="0" eaLnBrk="0" fontAlgn="base" latinLnBrk="0" hangingPunct="0">
              <a:lnSpc>
                <a:spcPct val="100000"/>
              </a:lnSpc>
              <a:spcBef>
                <a:spcPct val="0"/>
              </a:spcBef>
              <a:spcAft>
                <a:spcPct val="0"/>
              </a:spcAft>
              <a:buClrTx/>
              <a:buSzTx/>
              <a:buFontTx/>
              <a:buNone/>
              <a:tabLst/>
            </a:pPr>
            <a:endParaRPr kumimoji="0" lang="sv-SE" sz="2800" b="0" i="0" u="none" strike="noStrike" cap="none" normalizeH="0" baseline="0" dirty="0">
              <a:ln>
                <a:noFill/>
              </a:ln>
              <a:solidFill>
                <a:schemeClr val="tx1"/>
              </a:solidFill>
              <a:effectLst/>
              <a:latin typeface="Arial" panose="020B0604020202020204" pitchFamily="34" charset="0"/>
            </a:endParaRPr>
          </a:p>
        </p:txBody>
      </p:sp>
      <p:sp>
        <p:nvSpPr>
          <p:cNvPr id="11" name="Flödesschema: Dokument 10">
            <a:extLst>
              <a:ext uri="{FF2B5EF4-FFF2-40B4-BE49-F238E27FC236}">
                <a16:creationId xmlns:a16="http://schemas.microsoft.com/office/drawing/2014/main" id="{C6185F0A-18D1-47CA-95F5-6D0FCD239108}"/>
              </a:ext>
            </a:extLst>
          </p:cNvPr>
          <p:cNvSpPr/>
          <p:nvPr/>
        </p:nvSpPr>
        <p:spPr bwMode="auto">
          <a:xfrm>
            <a:off x="2879508" y="4221088"/>
            <a:ext cx="2340564" cy="1152128"/>
          </a:xfrm>
          <a:prstGeom prst="flowChartDocument">
            <a:avLst/>
          </a:prstGeom>
          <a:solidFill>
            <a:srgbClr val="3D9AE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sv-SE" sz="2800" dirty="0"/>
              <a:t>Bransch-</a:t>
            </a:r>
            <a:br>
              <a:rPr lang="sv-SE" sz="2800" dirty="0"/>
            </a:br>
            <a:r>
              <a:rPr lang="sv-SE" sz="2800" dirty="0"/>
              <a:t>kännedom</a:t>
            </a:r>
          </a:p>
          <a:p>
            <a:pPr marL="0" marR="0" indent="0" algn="l" defTabSz="914400" rtl="0" eaLnBrk="0" fontAlgn="base" latinLnBrk="0" hangingPunct="0">
              <a:lnSpc>
                <a:spcPct val="100000"/>
              </a:lnSpc>
              <a:spcBef>
                <a:spcPct val="0"/>
              </a:spcBef>
              <a:spcAft>
                <a:spcPct val="0"/>
              </a:spcAft>
              <a:buClrTx/>
              <a:buSzTx/>
              <a:buFontTx/>
              <a:buNone/>
              <a:tabLst/>
            </a:pPr>
            <a:endParaRPr kumimoji="0" lang="sv-SE" sz="2800" b="0" i="0" u="none" strike="noStrike" cap="none" normalizeH="0" baseline="0" dirty="0">
              <a:ln>
                <a:noFill/>
              </a:ln>
              <a:solidFill>
                <a:schemeClr val="tx1"/>
              </a:solidFill>
              <a:effectLst/>
              <a:latin typeface="Arial" panose="020B0604020202020204" pitchFamily="34" charset="0"/>
            </a:endParaRPr>
          </a:p>
        </p:txBody>
      </p:sp>
      <p:sp>
        <p:nvSpPr>
          <p:cNvPr id="12" name="Flödesschema: Dokument 11">
            <a:extLst>
              <a:ext uri="{FF2B5EF4-FFF2-40B4-BE49-F238E27FC236}">
                <a16:creationId xmlns:a16="http://schemas.microsoft.com/office/drawing/2014/main" id="{7A043891-52F0-4367-B6B8-BACEB5584ECB}"/>
              </a:ext>
            </a:extLst>
          </p:cNvPr>
          <p:cNvSpPr/>
          <p:nvPr/>
        </p:nvSpPr>
        <p:spPr bwMode="auto">
          <a:xfrm>
            <a:off x="5508104" y="4153272"/>
            <a:ext cx="2088232" cy="1152128"/>
          </a:xfrm>
          <a:prstGeom prst="flowChartDocument">
            <a:avLst/>
          </a:prstGeom>
          <a:solidFill>
            <a:srgbClr val="3D9AE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sv-SE" sz="2800" dirty="0"/>
              <a:t>Karriär</a:t>
            </a:r>
          </a:p>
        </p:txBody>
      </p:sp>
      <p:sp>
        <p:nvSpPr>
          <p:cNvPr id="13" name="Flödesschema: Dokument 12">
            <a:extLst>
              <a:ext uri="{FF2B5EF4-FFF2-40B4-BE49-F238E27FC236}">
                <a16:creationId xmlns:a16="http://schemas.microsoft.com/office/drawing/2014/main" id="{C36C63AD-1D59-4BEE-B848-B6ACD2833E9B}"/>
              </a:ext>
            </a:extLst>
          </p:cNvPr>
          <p:cNvSpPr/>
          <p:nvPr/>
        </p:nvSpPr>
        <p:spPr bwMode="auto">
          <a:xfrm>
            <a:off x="323528" y="5477272"/>
            <a:ext cx="2232248" cy="1152128"/>
          </a:xfrm>
          <a:prstGeom prst="flowChartDocument">
            <a:avLst/>
          </a:prstGeom>
          <a:solidFill>
            <a:srgbClr val="3D9AE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sv-SE" sz="2800" dirty="0"/>
              <a:t>Förebild</a:t>
            </a:r>
          </a:p>
          <a:p>
            <a:pPr marL="0" marR="0" indent="0" algn="l" defTabSz="914400" rtl="0" eaLnBrk="0" fontAlgn="base" latinLnBrk="0" hangingPunct="0">
              <a:lnSpc>
                <a:spcPct val="100000"/>
              </a:lnSpc>
              <a:spcBef>
                <a:spcPct val="0"/>
              </a:spcBef>
              <a:spcAft>
                <a:spcPct val="0"/>
              </a:spcAft>
              <a:buClrTx/>
              <a:buSzTx/>
              <a:buFontTx/>
              <a:buNone/>
              <a:tabLst/>
            </a:pPr>
            <a:endParaRPr kumimoji="0" lang="sv-SE"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87957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ubrik 1"/>
          <p:cNvSpPr>
            <a:spLocks noGrp="1"/>
          </p:cNvSpPr>
          <p:nvPr>
            <p:ph type="title"/>
          </p:nvPr>
        </p:nvSpPr>
        <p:spPr>
          <a:xfrm>
            <a:off x="467544" y="153194"/>
            <a:ext cx="6673850" cy="111556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r>
              <a:rPr lang="sv-SE" altLang="sv-SE" dirty="0"/>
              <a:t>Nationella aktiviteter</a:t>
            </a:r>
          </a:p>
        </p:txBody>
      </p:sp>
      <p:sp>
        <p:nvSpPr>
          <p:cNvPr id="3" name="Pratbubbla: oval 2">
            <a:extLst>
              <a:ext uri="{FF2B5EF4-FFF2-40B4-BE49-F238E27FC236}">
                <a16:creationId xmlns:a16="http://schemas.microsoft.com/office/drawing/2014/main" id="{E336B8CA-F107-4139-86BB-DAA07E3534B4}"/>
              </a:ext>
            </a:extLst>
          </p:cNvPr>
          <p:cNvSpPr/>
          <p:nvPr/>
        </p:nvSpPr>
        <p:spPr bwMode="auto">
          <a:xfrm>
            <a:off x="6108342" y="3890744"/>
            <a:ext cx="1944216" cy="1584176"/>
          </a:xfrm>
          <a:prstGeom prst="wedgeEllipseCallout">
            <a:avLst/>
          </a:prstGeom>
          <a:solidFill>
            <a:srgbClr val="DFADC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sv-SE" b="0" i="0" u="none" strike="noStrike" cap="none" normalizeH="0" baseline="0" dirty="0">
              <a:ln>
                <a:noFill/>
              </a:ln>
              <a:solidFill>
                <a:schemeClr val="tx1"/>
              </a:solidFill>
              <a:effectLst/>
              <a:latin typeface="Arial" panose="020B060402020202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sv-SE" b="0" i="0" u="none" strike="noStrike" cap="none" normalizeH="0" baseline="0" dirty="0">
                <a:ln>
                  <a:noFill/>
                </a:ln>
                <a:solidFill>
                  <a:schemeClr val="tx1"/>
                </a:solidFill>
                <a:effectLst/>
                <a:latin typeface="Arial" panose="020B0604020202020204" pitchFamily="34" charset="0"/>
              </a:rPr>
              <a:t>Sprida </a:t>
            </a:r>
            <a:r>
              <a:rPr kumimoji="0" lang="sv-SE" b="0" i="0" u="none" strike="noStrike" cap="none" normalizeH="0" baseline="0" dirty="0" err="1">
                <a:ln>
                  <a:noFill/>
                </a:ln>
                <a:solidFill>
                  <a:schemeClr val="tx1"/>
                </a:solidFill>
                <a:effectLst/>
                <a:latin typeface="Arial" panose="020B0604020202020204" pitchFamily="34" charset="0"/>
              </a:rPr>
              <a:t>kunkspa</a:t>
            </a:r>
            <a:endParaRPr kumimoji="0" lang="sv-SE" b="0" i="0" u="none" strike="noStrike" cap="none" normalizeH="0" baseline="0" dirty="0">
              <a:ln>
                <a:noFill/>
              </a:ln>
              <a:solidFill>
                <a:schemeClr val="tx1"/>
              </a:solidFill>
              <a:effectLst/>
              <a:latin typeface="Arial" panose="020B0604020202020204" pitchFamily="34" charset="0"/>
            </a:endParaRPr>
          </a:p>
        </p:txBody>
      </p:sp>
      <p:sp>
        <p:nvSpPr>
          <p:cNvPr id="6" name="Pratbubbla: oval 5">
            <a:extLst>
              <a:ext uri="{FF2B5EF4-FFF2-40B4-BE49-F238E27FC236}">
                <a16:creationId xmlns:a16="http://schemas.microsoft.com/office/drawing/2014/main" id="{3DA742C3-BBC9-4F40-AD3E-18E32B2B90B3}"/>
              </a:ext>
            </a:extLst>
          </p:cNvPr>
          <p:cNvSpPr/>
          <p:nvPr/>
        </p:nvSpPr>
        <p:spPr bwMode="auto">
          <a:xfrm>
            <a:off x="467544" y="1844824"/>
            <a:ext cx="1944216" cy="1584176"/>
          </a:xfrm>
          <a:prstGeom prst="wedgeEllipseCallout">
            <a:avLst/>
          </a:prstGeom>
          <a:solidFill>
            <a:srgbClr val="DFADC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sv-SE" b="0" i="0" u="none" strike="noStrike" cap="none" normalizeH="0" baseline="0" dirty="0">
              <a:ln>
                <a:noFill/>
              </a:ln>
              <a:solidFill>
                <a:schemeClr val="tx1"/>
              </a:solidFill>
              <a:effectLst/>
              <a:latin typeface="Arial" panose="020B0604020202020204"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sv-SE" b="0" i="0" u="none" strike="noStrike" cap="none" normalizeH="0" baseline="0" dirty="0">
                <a:ln>
                  <a:noFill/>
                </a:ln>
                <a:solidFill>
                  <a:schemeClr val="tx1"/>
                </a:solidFill>
                <a:effectLst/>
                <a:latin typeface="Arial" panose="020B0604020202020204" pitchFamily="34" charset="0"/>
              </a:rPr>
              <a:t>Debattera</a:t>
            </a:r>
          </a:p>
        </p:txBody>
      </p:sp>
      <p:sp>
        <p:nvSpPr>
          <p:cNvPr id="7" name="Pratbubbla: oval 6">
            <a:extLst>
              <a:ext uri="{FF2B5EF4-FFF2-40B4-BE49-F238E27FC236}">
                <a16:creationId xmlns:a16="http://schemas.microsoft.com/office/drawing/2014/main" id="{9B9B083D-E11B-47BE-88B7-FDDE5117D52B}"/>
              </a:ext>
            </a:extLst>
          </p:cNvPr>
          <p:cNvSpPr/>
          <p:nvPr/>
        </p:nvSpPr>
        <p:spPr bwMode="auto">
          <a:xfrm>
            <a:off x="635734" y="4250784"/>
            <a:ext cx="1944216" cy="1584176"/>
          </a:xfrm>
          <a:prstGeom prst="wedgeEllipseCallout">
            <a:avLst/>
          </a:prstGeom>
          <a:solidFill>
            <a:srgbClr val="DFADC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sv-SE" b="0" i="0" u="none" strike="noStrike" cap="none" normalizeH="0" baseline="0" dirty="0">
                <a:ln>
                  <a:noFill/>
                </a:ln>
                <a:solidFill>
                  <a:schemeClr val="tx1"/>
                </a:solidFill>
                <a:effectLst/>
                <a:latin typeface="Arial" panose="020B0604020202020204" pitchFamily="34" charset="0"/>
              </a:rPr>
              <a:t>Medverka i medier</a:t>
            </a:r>
          </a:p>
        </p:txBody>
      </p:sp>
      <p:sp>
        <p:nvSpPr>
          <p:cNvPr id="8" name="Pratbubbla: oval 7">
            <a:extLst>
              <a:ext uri="{FF2B5EF4-FFF2-40B4-BE49-F238E27FC236}">
                <a16:creationId xmlns:a16="http://schemas.microsoft.com/office/drawing/2014/main" id="{70E72310-C45C-4E1C-AFBC-F6A7D8F2A492}"/>
              </a:ext>
            </a:extLst>
          </p:cNvPr>
          <p:cNvSpPr/>
          <p:nvPr/>
        </p:nvSpPr>
        <p:spPr bwMode="auto">
          <a:xfrm>
            <a:off x="3156014" y="4738072"/>
            <a:ext cx="1944216" cy="1584176"/>
          </a:xfrm>
          <a:prstGeom prst="wedgeEllipseCallout">
            <a:avLst/>
          </a:prstGeom>
          <a:solidFill>
            <a:srgbClr val="DFADC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sv-SE" b="0" i="0" u="none" strike="noStrike" cap="none" normalizeH="0" baseline="0" dirty="0">
                <a:ln>
                  <a:noFill/>
                </a:ln>
                <a:solidFill>
                  <a:schemeClr val="tx1"/>
                </a:solidFill>
                <a:effectLst/>
                <a:latin typeface="Arial" panose="020B0604020202020204" pitchFamily="34" charset="0"/>
              </a:rPr>
              <a:t>Anordna årsmöte</a:t>
            </a:r>
          </a:p>
        </p:txBody>
      </p:sp>
      <p:sp>
        <p:nvSpPr>
          <p:cNvPr id="9" name="Pratbubbla: oval 8">
            <a:extLst>
              <a:ext uri="{FF2B5EF4-FFF2-40B4-BE49-F238E27FC236}">
                <a16:creationId xmlns:a16="http://schemas.microsoft.com/office/drawing/2014/main" id="{4100010D-9809-4DA9-83BB-BDCDDB721944}"/>
              </a:ext>
            </a:extLst>
          </p:cNvPr>
          <p:cNvSpPr/>
          <p:nvPr/>
        </p:nvSpPr>
        <p:spPr bwMode="auto">
          <a:xfrm>
            <a:off x="5441036" y="1844824"/>
            <a:ext cx="2611522" cy="1469856"/>
          </a:xfrm>
          <a:prstGeom prst="wedgeEllipseCallout">
            <a:avLst/>
          </a:prstGeom>
          <a:solidFill>
            <a:srgbClr val="DFADC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sv-SE" b="0" i="0" u="none" strike="noStrike" cap="none" normalizeH="0" baseline="0" dirty="0">
                <a:ln>
                  <a:noFill/>
                </a:ln>
                <a:solidFill>
                  <a:schemeClr val="tx1"/>
                </a:solidFill>
                <a:effectLst/>
                <a:latin typeface="Arial" panose="020B0604020202020204" pitchFamily="34" charset="0"/>
              </a:rPr>
              <a:t>Delta i manifestationer</a:t>
            </a:r>
          </a:p>
        </p:txBody>
      </p:sp>
      <p:sp>
        <p:nvSpPr>
          <p:cNvPr id="10" name="Pratbubbla: oval 9">
            <a:extLst>
              <a:ext uri="{FF2B5EF4-FFF2-40B4-BE49-F238E27FC236}">
                <a16:creationId xmlns:a16="http://schemas.microsoft.com/office/drawing/2014/main" id="{5D124E0A-8E47-4168-B95A-8459B252A2EE}"/>
              </a:ext>
            </a:extLst>
          </p:cNvPr>
          <p:cNvSpPr/>
          <p:nvPr/>
        </p:nvSpPr>
        <p:spPr bwMode="auto">
          <a:xfrm>
            <a:off x="3175249" y="2306568"/>
            <a:ext cx="1944216" cy="1584176"/>
          </a:xfrm>
          <a:prstGeom prst="wedgeEllipseCallout">
            <a:avLst/>
          </a:prstGeom>
          <a:solidFill>
            <a:srgbClr val="DFADC4"/>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sv-SE" b="0" i="0" u="none" strike="noStrike" cap="none" normalizeH="0" baseline="0" dirty="0">
                <a:ln>
                  <a:noFill/>
                </a:ln>
                <a:solidFill>
                  <a:schemeClr val="tx1"/>
                </a:solidFill>
                <a:effectLst/>
                <a:latin typeface="Arial" panose="020B0604020202020204" pitchFamily="34" charset="0"/>
              </a:rPr>
              <a:t>Bilaterala möten</a:t>
            </a:r>
          </a:p>
        </p:txBody>
      </p:sp>
    </p:spTree>
    <p:extLst>
      <p:ext uri="{BB962C8B-B14F-4D97-AF65-F5344CB8AC3E}">
        <p14:creationId xmlns:p14="http://schemas.microsoft.com/office/powerpoint/2010/main" val="1899547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395288" y="188640"/>
            <a:ext cx="7751762" cy="1080120"/>
          </a:xfrm>
        </p:spPr>
        <p:txBody>
          <a:bodyPr/>
          <a:lstStyle/>
          <a:p>
            <a:pPr eaLnBrk="1" hangingPunct="1"/>
            <a:br>
              <a:rPr lang="sv-SE" altLang="sv-SE" dirty="0"/>
            </a:br>
            <a:br>
              <a:rPr lang="sv-SE" altLang="sv-SE" dirty="0"/>
            </a:br>
            <a:r>
              <a:rPr lang="sv-SE" altLang="sv-SE" dirty="0" err="1"/>
              <a:t>WiN</a:t>
            </a:r>
            <a:r>
              <a:rPr lang="sv-SE" altLang="sv-SE" dirty="0"/>
              <a:t> – Styrelse 2019/2020</a:t>
            </a:r>
          </a:p>
        </p:txBody>
      </p:sp>
      <p:sp>
        <p:nvSpPr>
          <p:cNvPr id="13316" name="Text Box 4"/>
          <p:cNvSpPr txBox="1">
            <a:spLocks noChangeArrowheads="1"/>
          </p:cNvSpPr>
          <p:nvPr/>
        </p:nvSpPr>
        <p:spPr bwMode="auto">
          <a:xfrm>
            <a:off x="284163" y="1423988"/>
            <a:ext cx="8248277"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62000">
              <a:defRPr sz="2800">
                <a:solidFill>
                  <a:schemeClr val="tx1"/>
                </a:solidFill>
                <a:latin typeface="Arial" charset="0"/>
              </a:defRPr>
            </a:lvl1pPr>
            <a:lvl2pPr marL="742950" indent="-285750" defTabSz="762000">
              <a:defRPr sz="2800">
                <a:solidFill>
                  <a:schemeClr val="tx1"/>
                </a:solidFill>
                <a:latin typeface="Arial" charset="0"/>
              </a:defRPr>
            </a:lvl2pPr>
            <a:lvl3pPr marL="1143000" indent="-228600" defTabSz="762000">
              <a:defRPr sz="2800">
                <a:solidFill>
                  <a:schemeClr val="tx1"/>
                </a:solidFill>
                <a:latin typeface="Arial" charset="0"/>
              </a:defRPr>
            </a:lvl3pPr>
            <a:lvl4pPr marL="1600200" indent="-228600" defTabSz="762000">
              <a:defRPr sz="2800">
                <a:solidFill>
                  <a:schemeClr val="tx1"/>
                </a:solidFill>
                <a:latin typeface="Arial" charset="0"/>
              </a:defRPr>
            </a:lvl4pPr>
            <a:lvl5pPr marL="2057400" indent="-228600" defTabSz="762000">
              <a:defRPr sz="2800">
                <a:solidFill>
                  <a:schemeClr val="tx1"/>
                </a:solidFill>
                <a:latin typeface="Arial" charset="0"/>
              </a:defRPr>
            </a:lvl5pPr>
            <a:lvl6pPr marL="2514600" indent="-228600" defTabSz="762000" eaLnBrk="0" fontAlgn="base" hangingPunct="0">
              <a:spcBef>
                <a:spcPct val="0"/>
              </a:spcBef>
              <a:spcAft>
                <a:spcPct val="0"/>
              </a:spcAft>
              <a:defRPr sz="2800">
                <a:solidFill>
                  <a:schemeClr val="tx1"/>
                </a:solidFill>
                <a:latin typeface="Arial" charset="0"/>
              </a:defRPr>
            </a:lvl6pPr>
            <a:lvl7pPr marL="2971800" indent="-228600" defTabSz="762000" eaLnBrk="0" fontAlgn="base" hangingPunct="0">
              <a:spcBef>
                <a:spcPct val="0"/>
              </a:spcBef>
              <a:spcAft>
                <a:spcPct val="0"/>
              </a:spcAft>
              <a:defRPr sz="2800">
                <a:solidFill>
                  <a:schemeClr val="tx1"/>
                </a:solidFill>
                <a:latin typeface="Arial" charset="0"/>
              </a:defRPr>
            </a:lvl7pPr>
            <a:lvl8pPr marL="3429000" indent="-228600" defTabSz="762000" eaLnBrk="0" fontAlgn="base" hangingPunct="0">
              <a:spcBef>
                <a:spcPct val="0"/>
              </a:spcBef>
              <a:spcAft>
                <a:spcPct val="0"/>
              </a:spcAft>
              <a:defRPr sz="2800">
                <a:solidFill>
                  <a:schemeClr val="tx1"/>
                </a:solidFill>
                <a:latin typeface="Arial" charset="0"/>
              </a:defRPr>
            </a:lvl8pPr>
            <a:lvl9pPr marL="3886200" indent="-228600" defTabSz="762000" eaLnBrk="0" fontAlgn="base" hangingPunct="0">
              <a:spcBef>
                <a:spcPct val="0"/>
              </a:spcBef>
              <a:spcAft>
                <a:spcPct val="0"/>
              </a:spcAft>
              <a:defRPr sz="2800">
                <a:solidFill>
                  <a:schemeClr val="tx1"/>
                </a:solidFill>
                <a:latin typeface="Arial" charset="0"/>
              </a:defRPr>
            </a:lvl9pPr>
          </a:lstStyle>
          <a:p>
            <a:pPr eaLnBrk="0" fontAlgn="base" hangingPunct="0">
              <a:spcBef>
                <a:spcPct val="50000"/>
              </a:spcBef>
              <a:spcAft>
                <a:spcPct val="0"/>
              </a:spcAft>
            </a:pPr>
            <a:r>
              <a:rPr lang="sv-SE" altLang="sv-SE" sz="1800" dirty="0">
                <a:solidFill>
                  <a:srgbClr val="000000"/>
                </a:solidFill>
              </a:rPr>
              <a:t>Ordförande: 	Martina Sturek, SKB</a:t>
            </a:r>
          </a:p>
          <a:p>
            <a:pPr eaLnBrk="0" fontAlgn="base" hangingPunct="0">
              <a:spcBef>
                <a:spcPct val="0"/>
              </a:spcBef>
              <a:spcAft>
                <a:spcPct val="0"/>
              </a:spcAft>
            </a:pPr>
            <a:endParaRPr lang="sv-SE" altLang="sv-SE" sz="1800" dirty="0">
              <a:solidFill>
                <a:srgbClr val="000000"/>
              </a:solidFill>
            </a:endParaRPr>
          </a:p>
          <a:p>
            <a:pPr eaLnBrk="0" fontAlgn="base" hangingPunct="0">
              <a:spcBef>
                <a:spcPct val="0"/>
              </a:spcBef>
              <a:spcAft>
                <a:spcPct val="0"/>
              </a:spcAft>
            </a:pPr>
            <a:r>
              <a:rPr lang="sv-SE" altLang="sv-SE" sz="1800" dirty="0">
                <a:solidFill>
                  <a:srgbClr val="000000"/>
                </a:solidFill>
              </a:rPr>
              <a:t>Ledamöter: 	Johanna Svahn, Ringhals AB</a:t>
            </a:r>
          </a:p>
          <a:p>
            <a:pPr eaLnBrk="0" fontAlgn="base" hangingPunct="0">
              <a:spcBef>
                <a:spcPct val="0"/>
              </a:spcBef>
              <a:spcAft>
                <a:spcPct val="0"/>
              </a:spcAft>
            </a:pPr>
            <a:r>
              <a:rPr lang="sv-SE" altLang="sv-SE" sz="1800" dirty="0">
                <a:solidFill>
                  <a:srgbClr val="000000"/>
                </a:solidFill>
              </a:rPr>
              <a:t>		Helen Bigun,</a:t>
            </a:r>
            <a:r>
              <a:rPr lang="en-US" altLang="sv-SE" sz="1800" dirty="0">
                <a:solidFill>
                  <a:srgbClr val="000000"/>
                </a:solidFill>
              </a:rPr>
              <a:t> </a:t>
            </a:r>
            <a:r>
              <a:rPr lang="sv-SE" altLang="sv-SE" sz="1800" dirty="0">
                <a:solidFill>
                  <a:srgbClr val="000000"/>
                </a:solidFill>
              </a:rPr>
              <a:t>AFRY</a:t>
            </a:r>
          </a:p>
          <a:p>
            <a:pPr eaLnBrk="0" fontAlgn="base" hangingPunct="0">
              <a:spcBef>
                <a:spcPct val="0"/>
              </a:spcBef>
              <a:spcAft>
                <a:spcPct val="0"/>
              </a:spcAft>
            </a:pPr>
            <a:r>
              <a:rPr lang="sv-SE" altLang="sv-SE" sz="1800" dirty="0">
                <a:solidFill>
                  <a:srgbClr val="000000"/>
                </a:solidFill>
              </a:rPr>
              <a:t>		Inta Mårtensson, Forsmarks Kraftgrupp AB</a:t>
            </a:r>
          </a:p>
          <a:p>
            <a:pPr eaLnBrk="0" fontAlgn="base" hangingPunct="0">
              <a:spcBef>
                <a:spcPct val="0"/>
              </a:spcBef>
              <a:spcAft>
                <a:spcPct val="0"/>
              </a:spcAft>
            </a:pPr>
            <a:r>
              <a:rPr lang="sv-SE" altLang="sv-SE" sz="1800" dirty="0">
                <a:solidFill>
                  <a:srgbClr val="000000"/>
                </a:solidFill>
              </a:rPr>
              <a:t>		Cecilia Nilsson, OKG AB </a:t>
            </a:r>
          </a:p>
          <a:p>
            <a:pPr eaLnBrk="0" fontAlgn="base" hangingPunct="0">
              <a:spcBef>
                <a:spcPct val="0"/>
              </a:spcBef>
              <a:spcAft>
                <a:spcPct val="0"/>
              </a:spcAft>
            </a:pPr>
            <a:r>
              <a:rPr lang="sv-SE" altLang="sv-SE" sz="1800" dirty="0">
                <a:solidFill>
                  <a:srgbClr val="000000"/>
                </a:solidFill>
              </a:rPr>
              <a:t>		Linda </a:t>
            </a:r>
            <a:r>
              <a:rPr lang="sv-SE" altLang="sv-SE" sz="1800" dirty="0" err="1">
                <a:solidFill>
                  <a:srgbClr val="000000"/>
                </a:solidFill>
              </a:rPr>
              <a:t>Liepina</a:t>
            </a:r>
            <a:r>
              <a:rPr lang="sv-SE" altLang="sv-SE" sz="1800" dirty="0">
                <a:solidFill>
                  <a:srgbClr val="000000"/>
                </a:solidFill>
              </a:rPr>
              <a:t>, Forsmarks Kraftgrupp AB</a:t>
            </a:r>
          </a:p>
          <a:p>
            <a:pPr eaLnBrk="0" fontAlgn="base" hangingPunct="0">
              <a:spcBef>
                <a:spcPct val="0"/>
              </a:spcBef>
              <a:spcAft>
                <a:spcPct val="0"/>
              </a:spcAft>
            </a:pPr>
            <a:r>
              <a:rPr lang="sv-SE" altLang="sv-SE" sz="1800" dirty="0">
                <a:solidFill>
                  <a:srgbClr val="000000"/>
                </a:solidFill>
              </a:rPr>
              <a:t>		Petra Olsson, </a:t>
            </a:r>
            <a:r>
              <a:rPr lang="sv-SE" altLang="sv-SE" sz="1800" dirty="0" err="1">
                <a:solidFill>
                  <a:srgbClr val="000000"/>
                </a:solidFill>
              </a:rPr>
              <a:t>Cyclife</a:t>
            </a:r>
            <a:endParaRPr lang="sv-SE" altLang="sv-SE" sz="1800" dirty="0">
              <a:solidFill>
                <a:srgbClr val="000000"/>
              </a:solidFill>
            </a:endParaRPr>
          </a:p>
          <a:p>
            <a:pPr eaLnBrk="0" fontAlgn="base" hangingPunct="0">
              <a:spcBef>
                <a:spcPct val="0"/>
              </a:spcBef>
              <a:spcAft>
                <a:spcPct val="0"/>
              </a:spcAft>
            </a:pPr>
            <a:r>
              <a:rPr lang="sv-SE" altLang="sv-SE" sz="1800" dirty="0">
                <a:solidFill>
                  <a:srgbClr val="000000"/>
                </a:solidFill>
              </a:rPr>
              <a:t>		Mikaela </a:t>
            </a:r>
            <a:r>
              <a:rPr lang="sv-SE" altLang="sv-SE" sz="1800" dirty="0" err="1">
                <a:solidFill>
                  <a:srgbClr val="000000"/>
                </a:solidFill>
              </a:rPr>
              <a:t>Malmrud</a:t>
            </a:r>
            <a:r>
              <a:rPr lang="sv-SE" altLang="sv-SE" sz="1800" dirty="0">
                <a:solidFill>
                  <a:srgbClr val="000000"/>
                </a:solidFill>
              </a:rPr>
              <a:t>, Vattenfall AB	</a:t>
            </a:r>
          </a:p>
          <a:p>
            <a:pPr eaLnBrk="0" fontAlgn="base" hangingPunct="0">
              <a:spcBef>
                <a:spcPct val="0"/>
              </a:spcBef>
              <a:spcAft>
                <a:spcPct val="0"/>
              </a:spcAft>
            </a:pPr>
            <a:r>
              <a:rPr lang="sv-SE" altLang="sv-SE" sz="1800" dirty="0">
                <a:solidFill>
                  <a:srgbClr val="000000"/>
                </a:solidFill>
              </a:rPr>
              <a:t> </a:t>
            </a:r>
          </a:p>
          <a:p>
            <a:pPr eaLnBrk="0" fontAlgn="base" hangingPunct="0">
              <a:spcBef>
                <a:spcPct val="0"/>
              </a:spcBef>
              <a:spcAft>
                <a:spcPct val="0"/>
              </a:spcAft>
            </a:pPr>
            <a:r>
              <a:rPr lang="sv-SE" altLang="sv-SE" sz="1800" dirty="0">
                <a:solidFill>
                  <a:srgbClr val="000000"/>
                </a:solidFill>
              </a:rPr>
              <a:t>Suppleanter: 	Anna Collin, Ringhals</a:t>
            </a:r>
          </a:p>
          <a:p>
            <a:pPr eaLnBrk="0" fontAlgn="base" hangingPunct="0">
              <a:spcBef>
                <a:spcPct val="0"/>
              </a:spcBef>
              <a:spcAft>
                <a:spcPct val="0"/>
              </a:spcAft>
            </a:pPr>
            <a:r>
              <a:rPr lang="sv-SE" altLang="sv-SE" sz="1800" dirty="0">
                <a:solidFill>
                  <a:srgbClr val="000000"/>
                </a:solidFill>
              </a:rPr>
              <a:t>		Anna Nyström, Ringhals</a:t>
            </a:r>
          </a:p>
          <a:p>
            <a:pPr eaLnBrk="0" fontAlgn="base" hangingPunct="0">
              <a:spcBef>
                <a:spcPct val="0"/>
              </a:spcBef>
              <a:spcAft>
                <a:spcPct val="0"/>
              </a:spcAft>
            </a:pPr>
            <a:r>
              <a:rPr lang="sv-SE" altLang="sv-SE" sz="1800" dirty="0">
                <a:solidFill>
                  <a:srgbClr val="000000"/>
                </a:solidFill>
              </a:rPr>
              <a:t>		Carola Genz, Forsmarks Kraftgrupp AB					Helen Fjällström, Westinghouse</a:t>
            </a:r>
          </a:p>
          <a:p>
            <a:pPr eaLnBrk="0" fontAlgn="base" hangingPunct="0">
              <a:spcBef>
                <a:spcPct val="0"/>
              </a:spcBef>
              <a:spcAft>
                <a:spcPct val="0"/>
              </a:spcAft>
            </a:pPr>
            <a:r>
              <a:rPr lang="sv-SE" altLang="sv-SE" sz="1800" dirty="0">
                <a:solidFill>
                  <a:srgbClr val="000000"/>
                </a:solidFill>
              </a:rPr>
              <a:t>			</a:t>
            </a:r>
          </a:p>
        </p:txBody>
      </p:sp>
      <p:sp>
        <p:nvSpPr>
          <p:cNvPr id="2" name="textruta 1">
            <a:extLst>
              <a:ext uri="{FF2B5EF4-FFF2-40B4-BE49-F238E27FC236}">
                <a16:creationId xmlns:a16="http://schemas.microsoft.com/office/drawing/2014/main" id="{E266A8BC-B77D-4990-9596-FEA286B50D56}"/>
              </a:ext>
            </a:extLst>
          </p:cNvPr>
          <p:cNvSpPr txBox="1"/>
          <p:nvPr/>
        </p:nvSpPr>
        <p:spPr>
          <a:xfrm>
            <a:off x="179512" y="5373216"/>
            <a:ext cx="7655640" cy="1754326"/>
          </a:xfrm>
          <a:prstGeom prst="rect">
            <a:avLst/>
          </a:prstGeom>
          <a:noFill/>
        </p:spPr>
        <p:txBody>
          <a:bodyPr wrap="square" rtlCol="0">
            <a:spAutoFit/>
          </a:bodyPr>
          <a:lstStyle/>
          <a:p>
            <a:r>
              <a:rPr lang="sv-SE" altLang="sv-SE" b="1" dirty="0">
                <a:solidFill>
                  <a:schemeClr val="accent2"/>
                </a:solidFill>
                <a:hlinkClick r:id="rId3"/>
              </a:rPr>
              <a:t>www.winsverige.se</a:t>
            </a:r>
            <a:endParaRPr lang="sv-SE" altLang="sv-SE" b="1" dirty="0">
              <a:solidFill>
                <a:schemeClr val="accent2"/>
              </a:solidFill>
            </a:endParaRPr>
          </a:p>
          <a:p>
            <a:r>
              <a:rPr lang="sv-SE" altLang="sv-SE" dirty="0"/>
              <a:t>Facebook: </a:t>
            </a:r>
            <a:r>
              <a:rPr lang="sv-SE" altLang="sv-SE" b="1" dirty="0" err="1"/>
              <a:t>Women</a:t>
            </a:r>
            <a:r>
              <a:rPr lang="sv-SE" altLang="sv-SE" b="1" dirty="0"/>
              <a:t> in </a:t>
            </a:r>
            <a:r>
              <a:rPr lang="sv-SE" altLang="sv-SE" b="1" dirty="0" err="1"/>
              <a:t>Nuclear</a:t>
            </a:r>
            <a:r>
              <a:rPr lang="sv-SE" altLang="sv-SE" b="1" dirty="0"/>
              <a:t> Sverige</a:t>
            </a:r>
          </a:p>
          <a:p>
            <a:r>
              <a:rPr lang="sv-SE" altLang="sv-SE" dirty="0"/>
              <a:t>LinkedIn: </a:t>
            </a:r>
            <a:r>
              <a:rPr lang="sv-SE" altLang="sv-SE" b="1" dirty="0" err="1"/>
              <a:t>WiN</a:t>
            </a:r>
            <a:r>
              <a:rPr lang="sv-SE" altLang="sv-SE" b="1" dirty="0"/>
              <a:t> Sweden</a:t>
            </a:r>
          </a:p>
          <a:p>
            <a:r>
              <a:rPr lang="sv-SE" altLang="sv-SE" dirty="0"/>
              <a:t>OKG, Vattenfall, Ringhals, Forsmark och SKB har hemsida på </a:t>
            </a:r>
          </a:p>
          <a:p>
            <a:r>
              <a:rPr lang="sv-SE" altLang="sv-SE" dirty="0"/>
              <a:t>företagens intranät</a:t>
            </a:r>
          </a:p>
          <a:p>
            <a:endParaRPr lang="sv-SE" dirty="0"/>
          </a:p>
        </p:txBody>
      </p:sp>
    </p:spTree>
    <p:extLst>
      <p:ext uri="{BB962C8B-B14F-4D97-AF65-F5344CB8AC3E}">
        <p14:creationId xmlns:p14="http://schemas.microsoft.com/office/powerpoint/2010/main" val="263536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B2DBB5-7608-4E25-BBC8-9DC2190BCE89}"/>
              </a:ext>
            </a:extLst>
          </p:cNvPr>
          <p:cNvSpPr>
            <a:spLocks noGrp="1"/>
          </p:cNvSpPr>
          <p:nvPr>
            <p:ph type="title"/>
          </p:nvPr>
        </p:nvSpPr>
        <p:spPr/>
        <p:txBody>
          <a:bodyPr/>
          <a:lstStyle/>
          <a:p>
            <a:r>
              <a:rPr lang="sv-SE" dirty="0" err="1"/>
              <a:t>WiN</a:t>
            </a:r>
            <a:r>
              <a:rPr lang="sv-SE" dirty="0"/>
              <a:t> Global</a:t>
            </a:r>
          </a:p>
        </p:txBody>
      </p:sp>
      <p:pic>
        <p:nvPicPr>
          <p:cNvPr id="4" name="Bildobjekt 3">
            <a:extLst>
              <a:ext uri="{FF2B5EF4-FFF2-40B4-BE49-F238E27FC236}">
                <a16:creationId xmlns:a16="http://schemas.microsoft.com/office/drawing/2014/main" id="{508290C8-0722-44A4-B2A2-2F9DB1085D70}"/>
              </a:ext>
            </a:extLst>
          </p:cNvPr>
          <p:cNvPicPr>
            <a:picLocks noChangeAspect="1"/>
          </p:cNvPicPr>
          <p:nvPr/>
        </p:nvPicPr>
        <p:blipFill>
          <a:blip r:embed="rId2"/>
          <a:stretch>
            <a:fillRect/>
          </a:stretch>
        </p:blipFill>
        <p:spPr>
          <a:xfrm>
            <a:off x="2339752" y="2450219"/>
            <a:ext cx="4232908" cy="1957561"/>
          </a:xfrm>
          <a:prstGeom prst="rect">
            <a:avLst/>
          </a:prstGeom>
        </p:spPr>
      </p:pic>
    </p:spTree>
    <p:extLst>
      <p:ext uri="{BB962C8B-B14F-4D97-AF65-F5344CB8AC3E}">
        <p14:creationId xmlns:p14="http://schemas.microsoft.com/office/powerpoint/2010/main" val="199687992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 Slide Template-Leaf 2006 white">
  <a:themeElements>
    <a:clrScheme name="New Slide Template-Leaf 2006 white 14">
      <a:dk1>
        <a:srgbClr val="000000"/>
      </a:dk1>
      <a:lt1>
        <a:srgbClr val="FFFFFF"/>
      </a:lt1>
      <a:dk2>
        <a:srgbClr val="000000"/>
      </a:dk2>
      <a:lt2>
        <a:srgbClr val="808080"/>
      </a:lt2>
      <a:accent1>
        <a:srgbClr val="FFCC00"/>
      </a:accent1>
      <a:accent2>
        <a:srgbClr val="0066FF"/>
      </a:accent2>
      <a:accent3>
        <a:srgbClr val="FFFFFF"/>
      </a:accent3>
      <a:accent4>
        <a:srgbClr val="000000"/>
      </a:accent4>
      <a:accent5>
        <a:srgbClr val="FFE2AA"/>
      </a:accent5>
      <a:accent6>
        <a:srgbClr val="005CE7"/>
      </a:accent6>
      <a:hlink>
        <a:srgbClr val="FF0000"/>
      </a:hlink>
      <a:folHlink>
        <a:srgbClr val="009900"/>
      </a:folHlink>
    </a:clrScheme>
    <a:fontScheme name="New Slide Template-Leaf 2006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sv-SE" sz="2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sv-SE" sz="2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New Slide Template-Leaf 2006 whi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 Slide Template-Leaf 2006 whi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w Slide Template-Leaf 2006 whi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w Slide Template-Leaf 2006 whi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w Slide Template-Leaf 2006 whi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w Slide Template-Leaf 2006 whi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w Slide Template-Leaf 2006 whi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ew Slide Template-Leaf 2006 white 8">
        <a:dk1>
          <a:srgbClr val="B2B2B2"/>
        </a:dk1>
        <a:lt1>
          <a:srgbClr val="FFFFFF"/>
        </a:lt1>
        <a:dk2>
          <a:srgbClr val="0C2D83"/>
        </a:dk2>
        <a:lt2>
          <a:srgbClr val="FFFFFF"/>
        </a:lt2>
        <a:accent1>
          <a:srgbClr val="FAC70C"/>
        </a:accent1>
        <a:accent2>
          <a:srgbClr val="618FFD"/>
        </a:accent2>
        <a:accent3>
          <a:srgbClr val="AAADC1"/>
        </a:accent3>
        <a:accent4>
          <a:srgbClr val="DADADA"/>
        </a:accent4>
        <a:accent5>
          <a:srgbClr val="FCE0AA"/>
        </a:accent5>
        <a:accent6>
          <a:srgbClr val="5781E5"/>
        </a:accent6>
        <a:hlink>
          <a:srgbClr val="CC0000"/>
        </a:hlink>
        <a:folHlink>
          <a:srgbClr val="000000"/>
        </a:folHlink>
      </a:clrScheme>
      <a:clrMap bg1="dk2" tx1="lt1" bg2="dk1" tx2="lt2" accent1="accent1" accent2="accent2" accent3="accent3" accent4="accent4" accent5="accent5" accent6="accent6" hlink="hlink" folHlink="folHlink"/>
    </a:extraClrScheme>
    <a:extraClrScheme>
      <a:clrScheme name="New Slide Template-Leaf 2006 white 9">
        <a:dk1>
          <a:srgbClr val="000000"/>
        </a:dk1>
        <a:lt1>
          <a:srgbClr val="FFFFFF"/>
        </a:lt1>
        <a:dk2>
          <a:srgbClr val="0C2D83"/>
        </a:dk2>
        <a:lt2>
          <a:srgbClr val="FFFFFF"/>
        </a:lt2>
        <a:accent1>
          <a:srgbClr val="33CC33"/>
        </a:accent1>
        <a:accent2>
          <a:srgbClr val="618FFD"/>
        </a:accent2>
        <a:accent3>
          <a:srgbClr val="AAADC1"/>
        </a:accent3>
        <a:accent4>
          <a:srgbClr val="DADADA"/>
        </a:accent4>
        <a:accent5>
          <a:srgbClr val="ADE2AD"/>
        </a:accent5>
        <a:accent6>
          <a:srgbClr val="5781E5"/>
        </a:accent6>
        <a:hlink>
          <a:srgbClr val="CC0000"/>
        </a:hlink>
        <a:folHlink>
          <a:srgbClr val="000000"/>
        </a:folHlink>
      </a:clrScheme>
      <a:clrMap bg1="dk2" tx1="lt1" bg2="dk1" tx2="lt2" accent1="accent1" accent2="accent2" accent3="accent3" accent4="accent4" accent5="accent5" accent6="accent6" hlink="hlink" folHlink="folHlink"/>
    </a:extraClrScheme>
    <a:extraClrScheme>
      <a:clrScheme name="New Slide Template-Leaf 2006 white 10">
        <a:dk1>
          <a:srgbClr val="000000"/>
        </a:dk1>
        <a:lt1>
          <a:srgbClr val="FFFFFF"/>
        </a:lt1>
        <a:dk2>
          <a:srgbClr val="0C2D83"/>
        </a:dk2>
        <a:lt2>
          <a:srgbClr val="FFFFFF"/>
        </a:lt2>
        <a:accent1>
          <a:srgbClr val="33CC33"/>
        </a:accent1>
        <a:accent2>
          <a:srgbClr val="618FFD"/>
        </a:accent2>
        <a:accent3>
          <a:srgbClr val="AAADC1"/>
        </a:accent3>
        <a:accent4>
          <a:srgbClr val="DADADA"/>
        </a:accent4>
        <a:accent5>
          <a:srgbClr val="ADE2AD"/>
        </a:accent5>
        <a:accent6>
          <a:srgbClr val="5781E5"/>
        </a:accent6>
        <a:hlink>
          <a:srgbClr val="CC0000"/>
        </a:hlink>
        <a:folHlink>
          <a:srgbClr val="0000CC"/>
        </a:folHlink>
      </a:clrScheme>
      <a:clrMap bg1="dk2" tx1="lt1" bg2="dk1" tx2="lt2" accent1="accent1" accent2="accent2" accent3="accent3" accent4="accent4" accent5="accent5" accent6="accent6" hlink="hlink" folHlink="folHlink"/>
    </a:extraClrScheme>
    <a:extraClrScheme>
      <a:clrScheme name="New Slide Template-Leaf 2006 white 11">
        <a:dk1>
          <a:srgbClr val="000000"/>
        </a:dk1>
        <a:lt1>
          <a:srgbClr val="FFFFFF"/>
        </a:lt1>
        <a:dk2>
          <a:srgbClr val="0C2D83"/>
        </a:dk2>
        <a:lt2>
          <a:srgbClr val="FFFFFF"/>
        </a:lt2>
        <a:accent1>
          <a:srgbClr val="FFCC00"/>
        </a:accent1>
        <a:accent2>
          <a:srgbClr val="618FFD"/>
        </a:accent2>
        <a:accent3>
          <a:srgbClr val="AAADC1"/>
        </a:accent3>
        <a:accent4>
          <a:srgbClr val="DADADA"/>
        </a:accent4>
        <a:accent5>
          <a:srgbClr val="FFE2AA"/>
        </a:accent5>
        <a:accent6>
          <a:srgbClr val="5781E5"/>
        </a:accent6>
        <a:hlink>
          <a:srgbClr val="CC0000"/>
        </a:hlink>
        <a:folHlink>
          <a:srgbClr val="33CC33"/>
        </a:folHlink>
      </a:clrScheme>
      <a:clrMap bg1="dk2" tx1="lt1" bg2="dk1" tx2="lt2" accent1="accent1" accent2="accent2" accent3="accent3" accent4="accent4" accent5="accent5" accent6="accent6" hlink="hlink" folHlink="folHlink"/>
    </a:extraClrScheme>
    <a:extraClrScheme>
      <a:clrScheme name="New Slide Template-Leaf 2006 white 12">
        <a:dk1>
          <a:srgbClr val="FFCCCC"/>
        </a:dk1>
        <a:lt1>
          <a:srgbClr val="FFFFFF"/>
        </a:lt1>
        <a:dk2>
          <a:srgbClr val="000000"/>
        </a:dk2>
        <a:lt2>
          <a:srgbClr val="808080"/>
        </a:lt2>
        <a:accent1>
          <a:srgbClr val="C0C0C0"/>
        </a:accent1>
        <a:accent2>
          <a:srgbClr val="0066FF"/>
        </a:accent2>
        <a:accent3>
          <a:srgbClr val="FFFFFF"/>
        </a:accent3>
        <a:accent4>
          <a:srgbClr val="DAAEAE"/>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w Slide Template-Leaf 2006 white 13">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FF0000"/>
        </a:hlink>
        <a:folHlink>
          <a:srgbClr val="B2B2B2"/>
        </a:folHlink>
      </a:clrScheme>
      <a:clrMap bg1="lt1" tx1="dk1" bg2="lt2" tx2="dk2" accent1="accent1" accent2="accent2" accent3="accent3" accent4="accent4" accent5="accent5" accent6="accent6" hlink="hlink" folHlink="folHlink"/>
    </a:extraClrScheme>
    <a:extraClrScheme>
      <a:clrScheme name="New Slide Template-Leaf 2006 white 14">
        <a:dk1>
          <a:srgbClr val="000000"/>
        </a:dk1>
        <a:lt1>
          <a:srgbClr val="FFFFFF"/>
        </a:lt1>
        <a:dk2>
          <a:srgbClr val="000000"/>
        </a:dk2>
        <a:lt2>
          <a:srgbClr val="808080"/>
        </a:lt2>
        <a:accent1>
          <a:srgbClr val="FFCC00"/>
        </a:accent1>
        <a:accent2>
          <a:srgbClr val="0066FF"/>
        </a:accent2>
        <a:accent3>
          <a:srgbClr val="FFFFFF"/>
        </a:accent3>
        <a:accent4>
          <a:srgbClr val="000000"/>
        </a:accent4>
        <a:accent5>
          <a:srgbClr val="FFE2AA"/>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New Slide Template-Leaf 2006 white">
  <a:themeElements>
    <a:clrScheme name="New Slide Template-Leaf 2006 white 14">
      <a:dk1>
        <a:srgbClr val="000000"/>
      </a:dk1>
      <a:lt1>
        <a:srgbClr val="FFFFFF"/>
      </a:lt1>
      <a:dk2>
        <a:srgbClr val="000000"/>
      </a:dk2>
      <a:lt2>
        <a:srgbClr val="808080"/>
      </a:lt2>
      <a:accent1>
        <a:srgbClr val="FFCC00"/>
      </a:accent1>
      <a:accent2>
        <a:srgbClr val="0066FF"/>
      </a:accent2>
      <a:accent3>
        <a:srgbClr val="FFFFFF"/>
      </a:accent3>
      <a:accent4>
        <a:srgbClr val="000000"/>
      </a:accent4>
      <a:accent5>
        <a:srgbClr val="FFE2AA"/>
      </a:accent5>
      <a:accent6>
        <a:srgbClr val="005CE7"/>
      </a:accent6>
      <a:hlink>
        <a:srgbClr val="FF0000"/>
      </a:hlink>
      <a:folHlink>
        <a:srgbClr val="009900"/>
      </a:folHlink>
    </a:clrScheme>
    <a:fontScheme name="New Slide Template-Leaf 2006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sv-SE" sz="2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sv-SE" sz="2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New Slide Template-Leaf 2006 whi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 Slide Template-Leaf 2006 whi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w Slide Template-Leaf 2006 whi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w Slide Template-Leaf 2006 whi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w Slide Template-Leaf 2006 whi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w Slide Template-Leaf 2006 whi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w Slide Template-Leaf 2006 whi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ew Slide Template-Leaf 2006 white 8">
        <a:dk1>
          <a:srgbClr val="B2B2B2"/>
        </a:dk1>
        <a:lt1>
          <a:srgbClr val="FFFFFF"/>
        </a:lt1>
        <a:dk2>
          <a:srgbClr val="0C2D83"/>
        </a:dk2>
        <a:lt2>
          <a:srgbClr val="FFFFFF"/>
        </a:lt2>
        <a:accent1>
          <a:srgbClr val="FAC70C"/>
        </a:accent1>
        <a:accent2>
          <a:srgbClr val="618FFD"/>
        </a:accent2>
        <a:accent3>
          <a:srgbClr val="AAADC1"/>
        </a:accent3>
        <a:accent4>
          <a:srgbClr val="DADADA"/>
        </a:accent4>
        <a:accent5>
          <a:srgbClr val="FCE0AA"/>
        </a:accent5>
        <a:accent6>
          <a:srgbClr val="5781E5"/>
        </a:accent6>
        <a:hlink>
          <a:srgbClr val="CC0000"/>
        </a:hlink>
        <a:folHlink>
          <a:srgbClr val="000000"/>
        </a:folHlink>
      </a:clrScheme>
      <a:clrMap bg1="dk2" tx1="lt1" bg2="dk1" tx2="lt2" accent1="accent1" accent2="accent2" accent3="accent3" accent4="accent4" accent5="accent5" accent6="accent6" hlink="hlink" folHlink="folHlink"/>
    </a:extraClrScheme>
    <a:extraClrScheme>
      <a:clrScheme name="New Slide Template-Leaf 2006 white 9">
        <a:dk1>
          <a:srgbClr val="000000"/>
        </a:dk1>
        <a:lt1>
          <a:srgbClr val="FFFFFF"/>
        </a:lt1>
        <a:dk2>
          <a:srgbClr val="0C2D83"/>
        </a:dk2>
        <a:lt2>
          <a:srgbClr val="FFFFFF"/>
        </a:lt2>
        <a:accent1>
          <a:srgbClr val="33CC33"/>
        </a:accent1>
        <a:accent2>
          <a:srgbClr val="618FFD"/>
        </a:accent2>
        <a:accent3>
          <a:srgbClr val="AAADC1"/>
        </a:accent3>
        <a:accent4>
          <a:srgbClr val="DADADA"/>
        </a:accent4>
        <a:accent5>
          <a:srgbClr val="ADE2AD"/>
        </a:accent5>
        <a:accent6>
          <a:srgbClr val="5781E5"/>
        </a:accent6>
        <a:hlink>
          <a:srgbClr val="CC0000"/>
        </a:hlink>
        <a:folHlink>
          <a:srgbClr val="000000"/>
        </a:folHlink>
      </a:clrScheme>
      <a:clrMap bg1="dk2" tx1="lt1" bg2="dk1" tx2="lt2" accent1="accent1" accent2="accent2" accent3="accent3" accent4="accent4" accent5="accent5" accent6="accent6" hlink="hlink" folHlink="folHlink"/>
    </a:extraClrScheme>
    <a:extraClrScheme>
      <a:clrScheme name="New Slide Template-Leaf 2006 white 10">
        <a:dk1>
          <a:srgbClr val="000000"/>
        </a:dk1>
        <a:lt1>
          <a:srgbClr val="FFFFFF"/>
        </a:lt1>
        <a:dk2>
          <a:srgbClr val="0C2D83"/>
        </a:dk2>
        <a:lt2>
          <a:srgbClr val="FFFFFF"/>
        </a:lt2>
        <a:accent1>
          <a:srgbClr val="33CC33"/>
        </a:accent1>
        <a:accent2>
          <a:srgbClr val="618FFD"/>
        </a:accent2>
        <a:accent3>
          <a:srgbClr val="AAADC1"/>
        </a:accent3>
        <a:accent4>
          <a:srgbClr val="DADADA"/>
        </a:accent4>
        <a:accent5>
          <a:srgbClr val="ADE2AD"/>
        </a:accent5>
        <a:accent6>
          <a:srgbClr val="5781E5"/>
        </a:accent6>
        <a:hlink>
          <a:srgbClr val="CC0000"/>
        </a:hlink>
        <a:folHlink>
          <a:srgbClr val="0000CC"/>
        </a:folHlink>
      </a:clrScheme>
      <a:clrMap bg1="dk2" tx1="lt1" bg2="dk1" tx2="lt2" accent1="accent1" accent2="accent2" accent3="accent3" accent4="accent4" accent5="accent5" accent6="accent6" hlink="hlink" folHlink="folHlink"/>
    </a:extraClrScheme>
    <a:extraClrScheme>
      <a:clrScheme name="New Slide Template-Leaf 2006 white 11">
        <a:dk1>
          <a:srgbClr val="000000"/>
        </a:dk1>
        <a:lt1>
          <a:srgbClr val="FFFFFF"/>
        </a:lt1>
        <a:dk2>
          <a:srgbClr val="0C2D83"/>
        </a:dk2>
        <a:lt2>
          <a:srgbClr val="FFFFFF"/>
        </a:lt2>
        <a:accent1>
          <a:srgbClr val="FFCC00"/>
        </a:accent1>
        <a:accent2>
          <a:srgbClr val="618FFD"/>
        </a:accent2>
        <a:accent3>
          <a:srgbClr val="AAADC1"/>
        </a:accent3>
        <a:accent4>
          <a:srgbClr val="DADADA"/>
        </a:accent4>
        <a:accent5>
          <a:srgbClr val="FFE2AA"/>
        </a:accent5>
        <a:accent6>
          <a:srgbClr val="5781E5"/>
        </a:accent6>
        <a:hlink>
          <a:srgbClr val="CC0000"/>
        </a:hlink>
        <a:folHlink>
          <a:srgbClr val="33CC33"/>
        </a:folHlink>
      </a:clrScheme>
      <a:clrMap bg1="dk2" tx1="lt1" bg2="dk1" tx2="lt2" accent1="accent1" accent2="accent2" accent3="accent3" accent4="accent4" accent5="accent5" accent6="accent6" hlink="hlink" folHlink="folHlink"/>
    </a:extraClrScheme>
    <a:extraClrScheme>
      <a:clrScheme name="New Slide Template-Leaf 2006 white 12">
        <a:dk1>
          <a:srgbClr val="FFCCCC"/>
        </a:dk1>
        <a:lt1>
          <a:srgbClr val="FFFFFF"/>
        </a:lt1>
        <a:dk2>
          <a:srgbClr val="000000"/>
        </a:dk2>
        <a:lt2>
          <a:srgbClr val="808080"/>
        </a:lt2>
        <a:accent1>
          <a:srgbClr val="C0C0C0"/>
        </a:accent1>
        <a:accent2>
          <a:srgbClr val="0066FF"/>
        </a:accent2>
        <a:accent3>
          <a:srgbClr val="FFFFFF"/>
        </a:accent3>
        <a:accent4>
          <a:srgbClr val="DAAEAE"/>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w Slide Template-Leaf 2006 white 13">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FF0000"/>
        </a:hlink>
        <a:folHlink>
          <a:srgbClr val="B2B2B2"/>
        </a:folHlink>
      </a:clrScheme>
      <a:clrMap bg1="lt1" tx1="dk1" bg2="lt2" tx2="dk2" accent1="accent1" accent2="accent2" accent3="accent3" accent4="accent4" accent5="accent5" accent6="accent6" hlink="hlink" folHlink="folHlink"/>
    </a:extraClrScheme>
    <a:extraClrScheme>
      <a:clrScheme name="New Slide Template-Leaf 2006 white 14">
        <a:dk1>
          <a:srgbClr val="000000"/>
        </a:dk1>
        <a:lt1>
          <a:srgbClr val="FFFFFF"/>
        </a:lt1>
        <a:dk2>
          <a:srgbClr val="000000"/>
        </a:dk2>
        <a:lt2>
          <a:srgbClr val="808080"/>
        </a:lt2>
        <a:accent1>
          <a:srgbClr val="FFCC00"/>
        </a:accent1>
        <a:accent2>
          <a:srgbClr val="0066FF"/>
        </a:accent2>
        <a:accent3>
          <a:srgbClr val="FFFFFF"/>
        </a:accent3>
        <a:accent4>
          <a:srgbClr val="000000"/>
        </a:accent4>
        <a:accent5>
          <a:srgbClr val="FFE2AA"/>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New Slide Template-Leaf 2006 white">
  <a:themeElements>
    <a:clrScheme name="New Slide Template-Leaf 2006 white 14">
      <a:dk1>
        <a:srgbClr val="000000"/>
      </a:dk1>
      <a:lt1>
        <a:srgbClr val="FFFFFF"/>
      </a:lt1>
      <a:dk2>
        <a:srgbClr val="000000"/>
      </a:dk2>
      <a:lt2>
        <a:srgbClr val="808080"/>
      </a:lt2>
      <a:accent1>
        <a:srgbClr val="FFCC00"/>
      </a:accent1>
      <a:accent2>
        <a:srgbClr val="0066FF"/>
      </a:accent2>
      <a:accent3>
        <a:srgbClr val="FFFFFF"/>
      </a:accent3>
      <a:accent4>
        <a:srgbClr val="000000"/>
      </a:accent4>
      <a:accent5>
        <a:srgbClr val="FFE2AA"/>
      </a:accent5>
      <a:accent6>
        <a:srgbClr val="005CE7"/>
      </a:accent6>
      <a:hlink>
        <a:srgbClr val="FF0000"/>
      </a:hlink>
      <a:folHlink>
        <a:srgbClr val="009900"/>
      </a:folHlink>
    </a:clrScheme>
    <a:fontScheme name="New Slide Template-Leaf 2006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sv-SE" sz="2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sv-SE" sz="2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New Slide Template-Leaf 2006 whi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 Slide Template-Leaf 2006 whi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w Slide Template-Leaf 2006 whi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w Slide Template-Leaf 2006 whi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w Slide Template-Leaf 2006 whi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w Slide Template-Leaf 2006 whi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w Slide Template-Leaf 2006 whi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ew Slide Template-Leaf 2006 white 8">
        <a:dk1>
          <a:srgbClr val="B2B2B2"/>
        </a:dk1>
        <a:lt1>
          <a:srgbClr val="FFFFFF"/>
        </a:lt1>
        <a:dk2>
          <a:srgbClr val="0C2D83"/>
        </a:dk2>
        <a:lt2>
          <a:srgbClr val="FFFFFF"/>
        </a:lt2>
        <a:accent1>
          <a:srgbClr val="FAC70C"/>
        </a:accent1>
        <a:accent2>
          <a:srgbClr val="618FFD"/>
        </a:accent2>
        <a:accent3>
          <a:srgbClr val="AAADC1"/>
        </a:accent3>
        <a:accent4>
          <a:srgbClr val="DADADA"/>
        </a:accent4>
        <a:accent5>
          <a:srgbClr val="FCE0AA"/>
        </a:accent5>
        <a:accent6>
          <a:srgbClr val="5781E5"/>
        </a:accent6>
        <a:hlink>
          <a:srgbClr val="CC0000"/>
        </a:hlink>
        <a:folHlink>
          <a:srgbClr val="000000"/>
        </a:folHlink>
      </a:clrScheme>
      <a:clrMap bg1="dk2" tx1="lt1" bg2="dk1" tx2="lt2" accent1="accent1" accent2="accent2" accent3="accent3" accent4="accent4" accent5="accent5" accent6="accent6" hlink="hlink" folHlink="folHlink"/>
    </a:extraClrScheme>
    <a:extraClrScheme>
      <a:clrScheme name="New Slide Template-Leaf 2006 white 9">
        <a:dk1>
          <a:srgbClr val="000000"/>
        </a:dk1>
        <a:lt1>
          <a:srgbClr val="FFFFFF"/>
        </a:lt1>
        <a:dk2>
          <a:srgbClr val="0C2D83"/>
        </a:dk2>
        <a:lt2>
          <a:srgbClr val="FFFFFF"/>
        </a:lt2>
        <a:accent1>
          <a:srgbClr val="33CC33"/>
        </a:accent1>
        <a:accent2>
          <a:srgbClr val="618FFD"/>
        </a:accent2>
        <a:accent3>
          <a:srgbClr val="AAADC1"/>
        </a:accent3>
        <a:accent4>
          <a:srgbClr val="DADADA"/>
        </a:accent4>
        <a:accent5>
          <a:srgbClr val="ADE2AD"/>
        </a:accent5>
        <a:accent6>
          <a:srgbClr val="5781E5"/>
        </a:accent6>
        <a:hlink>
          <a:srgbClr val="CC0000"/>
        </a:hlink>
        <a:folHlink>
          <a:srgbClr val="000000"/>
        </a:folHlink>
      </a:clrScheme>
      <a:clrMap bg1="dk2" tx1="lt1" bg2="dk1" tx2="lt2" accent1="accent1" accent2="accent2" accent3="accent3" accent4="accent4" accent5="accent5" accent6="accent6" hlink="hlink" folHlink="folHlink"/>
    </a:extraClrScheme>
    <a:extraClrScheme>
      <a:clrScheme name="New Slide Template-Leaf 2006 white 10">
        <a:dk1>
          <a:srgbClr val="000000"/>
        </a:dk1>
        <a:lt1>
          <a:srgbClr val="FFFFFF"/>
        </a:lt1>
        <a:dk2>
          <a:srgbClr val="0C2D83"/>
        </a:dk2>
        <a:lt2>
          <a:srgbClr val="FFFFFF"/>
        </a:lt2>
        <a:accent1>
          <a:srgbClr val="33CC33"/>
        </a:accent1>
        <a:accent2>
          <a:srgbClr val="618FFD"/>
        </a:accent2>
        <a:accent3>
          <a:srgbClr val="AAADC1"/>
        </a:accent3>
        <a:accent4>
          <a:srgbClr val="DADADA"/>
        </a:accent4>
        <a:accent5>
          <a:srgbClr val="ADE2AD"/>
        </a:accent5>
        <a:accent6>
          <a:srgbClr val="5781E5"/>
        </a:accent6>
        <a:hlink>
          <a:srgbClr val="CC0000"/>
        </a:hlink>
        <a:folHlink>
          <a:srgbClr val="0000CC"/>
        </a:folHlink>
      </a:clrScheme>
      <a:clrMap bg1="dk2" tx1="lt1" bg2="dk1" tx2="lt2" accent1="accent1" accent2="accent2" accent3="accent3" accent4="accent4" accent5="accent5" accent6="accent6" hlink="hlink" folHlink="folHlink"/>
    </a:extraClrScheme>
    <a:extraClrScheme>
      <a:clrScheme name="New Slide Template-Leaf 2006 white 11">
        <a:dk1>
          <a:srgbClr val="000000"/>
        </a:dk1>
        <a:lt1>
          <a:srgbClr val="FFFFFF"/>
        </a:lt1>
        <a:dk2>
          <a:srgbClr val="0C2D83"/>
        </a:dk2>
        <a:lt2>
          <a:srgbClr val="FFFFFF"/>
        </a:lt2>
        <a:accent1>
          <a:srgbClr val="FFCC00"/>
        </a:accent1>
        <a:accent2>
          <a:srgbClr val="618FFD"/>
        </a:accent2>
        <a:accent3>
          <a:srgbClr val="AAADC1"/>
        </a:accent3>
        <a:accent4>
          <a:srgbClr val="DADADA"/>
        </a:accent4>
        <a:accent5>
          <a:srgbClr val="FFE2AA"/>
        </a:accent5>
        <a:accent6>
          <a:srgbClr val="5781E5"/>
        </a:accent6>
        <a:hlink>
          <a:srgbClr val="CC0000"/>
        </a:hlink>
        <a:folHlink>
          <a:srgbClr val="33CC33"/>
        </a:folHlink>
      </a:clrScheme>
      <a:clrMap bg1="dk2" tx1="lt1" bg2="dk1" tx2="lt2" accent1="accent1" accent2="accent2" accent3="accent3" accent4="accent4" accent5="accent5" accent6="accent6" hlink="hlink" folHlink="folHlink"/>
    </a:extraClrScheme>
    <a:extraClrScheme>
      <a:clrScheme name="New Slide Template-Leaf 2006 white 12">
        <a:dk1>
          <a:srgbClr val="FFCCCC"/>
        </a:dk1>
        <a:lt1>
          <a:srgbClr val="FFFFFF"/>
        </a:lt1>
        <a:dk2>
          <a:srgbClr val="000000"/>
        </a:dk2>
        <a:lt2>
          <a:srgbClr val="808080"/>
        </a:lt2>
        <a:accent1>
          <a:srgbClr val="C0C0C0"/>
        </a:accent1>
        <a:accent2>
          <a:srgbClr val="0066FF"/>
        </a:accent2>
        <a:accent3>
          <a:srgbClr val="FFFFFF"/>
        </a:accent3>
        <a:accent4>
          <a:srgbClr val="DAAEAE"/>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w Slide Template-Leaf 2006 white 13">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FF0000"/>
        </a:hlink>
        <a:folHlink>
          <a:srgbClr val="B2B2B2"/>
        </a:folHlink>
      </a:clrScheme>
      <a:clrMap bg1="lt1" tx1="dk1" bg2="lt2" tx2="dk2" accent1="accent1" accent2="accent2" accent3="accent3" accent4="accent4" accent5="accent5" accent6="accent6" hlink="hlink" folHlink="folHlink"/>
    </a:extraClrScheme>
    <a:extraClrScheme>
      <a:clrScheme name="New Slide Template-Leaf 2006 white 14">
        <a:dk1>
          <a:srgbClr val="000000"/>
        </a:dk1>
        <a:lt1>
          <a:srgbClr val="FFFFFF"/>
        </a:lt1>
        <a:dk2>
          <a:srgbClr val="000000"/>
        </a:dk2>
        <a:lt2>
          <a:srgbClr val="808080"/>
        </a:lt2>
        <a:accent1>
          <a:srgbClr val="FFCC00"/>
        </a:accent1>
        <a:accent2>
          <a:srgbClr val="0066FF"/>
        </a:accent2>
        <a:accent3>
          <a:srgbClr val="FFFFFF"/>
        </a:accent3>
        <a:accent4>
          <a:srgbClr val="000000"/>
        </a:accent4>
        <a:accent5>
          <a:srgbClr val="FFE2AA"/>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New Slide Template-Leaf 2006 white">
  <a:themeElements>
    <a:clrScheme name="New Slide Template-Leaf 2006 white 14">
      <a:dk1>
        <a:srgbClr val="000000"/>
      </a:dk1>
      <a:lt1>
        <a:srgbClr val="FFFFFF"/>
      </a:lt1>
      <a:dk2>
        <a:srgbClr val="000000"/>
      </a:dk2>
      <a:lt2>
        <a:srgbClr val="808080"/>
      </a:lt2>
      <a:accent1>
        <a:srgbClr val="FFCC00"/>
      </a:accent1>
      <a:accent2>
        <a:srgbClr val="0066FF"/>
      </a:accent2>
      <a:accent3>
        <a:srgbClr val="FFFFFF"/>
      </a:accent3>
      <a:accent4>
        <a:srgbClr val="000000"/>
      </a:accent4>
      <a:accent5>
        <a:srgbClr val="FFE2AA"/>
      </a:accent5>
      <a:accent6>
        <a:srgbClr val="005CE7"/>
      </a:accent6>
      <a:hlink>
        <a:srgbClr val="FF0000"/>
      </a:hlink>
      <a:folHlink>
        <a:srgbClr val="009900"/>
      </a:folHlink>
    </a:clrScheme>
    <a:fontScheme name="New Slide Template-Leaf 2006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sv-SE" sz="2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sv-SE" sz="2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New Slide Template-Leaf 2006 whi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 Slide Template-Leaf 2006 whi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w Slide Template-Leaf 2006 whi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w Slide Template-Leaf 2006 whi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w Slide Template-Leaf 2006 whi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w Slide Template-Leaf 2006 whi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w Slide Template-Leaf 2006 whi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ew Slide Template-Leaf 2006 white 8">
        <a:dk1>
          <a:srgbClr val="B2B2B2"/>
        </a:dk1>
        <a:lt1>
          <a:srgbClr val="FFFFFF"/>
        </a:lt1>
        <a:dk2>
          <a:srgbClr val="0C2D83"/>
        </a:dk2>
        <a:lt2>
          <a:srgbClr val="FFFFFF"/>
        </a:lt2>
        <a:accent1>
          <a:srgbClr val="FAC70C"/>
        </a:accent1>
        <a:accent2>
          <a:srgbClr val="618FFD"/>
        </a:accent2>
        <a:accent3>
          <a:srgbClr val="AAADC1"/>
        </a:accent3>
        <a:accent4>
          <a:srgbClr val="DADADA"/>
        </a:accent4>
        <a:accent5>
          <a:srgbClr val="FCE0AA"/>
        </a:accent5>
        <a:accent6>
          <a:srgbClr val="5781E5"/>
        </a:accent6>
        <a:hlink>
          <a:srgbClr val="CC0000"/>
        </a:hlink>
        <a:folHlink>
          <a:srgbClr val="000000"/>
        </a:folHlink>
      </a:clrScheme>
      <a:clrMap bg1="dk2" tx1="lt1" bg2="dk1" tx2="lt2" accent1="accent1" accent2="accent2" accent3="accent3" accent4="accent4" accent5="accent5" accent6="accent6" hlink="hlink" folHlink="folHlink"/>
    </a:extraClrScheme>
    <a:extraClrScheme>
      <a:clrScheme name="New Slide Template-Leaf 2006 white 9">
        <a:dk1>
          <a:srgbClr val="000000"/>
        </a:dk1>
        <a:lt1>
          <a:srgbClr val="FFFFFF"/>
        </a:lt1>
        <a:dk2>
          <a:srgbClr val="0C2D83"/>
        </a:dk2>
        <a:lt2>
          <a:srgbClr val="FFFFFF"/>
        </a:lt2>
        <a:accent1>
          <a:srgbClr val="33CC33"/>
        </a:accent1>
        <a:accent2>
          <a:srgbClr val="618FFD"/>
        </a:accent2>
        <a:accent3>
          <a:srgbClr val="AAADC1"/>
        </a:accent3>
        <a:accent4>
          <a:srgbClr val="DADADA"/>
        </a:accent4>
        <a:accent5>
          <a:srgbClr val="ADE2AD"/>
        </a:accent5>
        <a:accent6>
          <a:srgbClr val="5781E5"/>
        </a:accent6>
        <a:hlink>
          <a:srgbClr val="CC0000"/>
        </a:hlink>
        <a:folHlink>
          <a:srgbClr val="000000"/>
        </a:folHlink>
      </a:clrScheme>
      <a:clrMap bg1="dk2" tx1="lt1" bg2="dk1" tx2="lt2" accent1="accent1" accent2="accent2" accent3="accent3" accent4="accent4" accent5="accent5" accent6="accent6" hlink="hlink" folHlink="folHlink"/>
    </a:extraClrScheme>
    <a:extraClrScheme>
      <a:clrScheme name="New Slide Template-Leaf 2006 white 10">
        <a:dk1>
          <a:srgbClr val="000000"/>
        </a:dk1>
        <a:lt1>
          <a:srgbClr val="FFFFFF"/>
        </a:lt1>
        <a:dk2>
          <a:srgbClr val="0C2D83"/>
        </a:dk2>
        <a:lt2>
          <a:srgbClr val="FFFFFF"/>
        </a:lt2>
        <a:accent1>
          <a:srgbClr val="33CC33"/>
        </a:accent1>
        <a:accent2>
          <a:srgbClr val="618FFD"/>
        </a:accent2>
        <a:accent3>
          <a:srgbClr val="AAADC1"/>
        </a:accent3>
        <a:accent4>
          <a:srgbClr val="DADADA"/>
        </a:accent4>
        <a:accent5>
          <a:srgbClr val="ADE2AD"/>
        </a:accent5>
        <a:accent6>
          <a:srgbClr val="5781E5"/>
        </a:accent6>
        <a:hlink>
          <a:srgbClr val="CC0000"/>
        </a:hlink>
        <a:folHlink>
          <a:srgbClr val="0000CC"/>
        </a:folHlink>
      </a:clrScheme>
      <a:clrMap bg1="dk2" tx1="lt1" bg2="dk1" tx2="lt2" accent1="accent1" accent2="accent2" accent3="accent3" accent4="accent4" accent5="accent5" accent6="accent6" hlink="hlink" folHlink="folHlink"/>
    </a:extraClrScheme>
    <a:extraClrScheme>
      <a:clrScheme name="New Slide Template-Leaf 2006 white 11">
        <a:dk1>
          <a:srgbClr val="000000"/>
        </a:dk1>
        <a:lt1>
          <a:srgbClr val="FFFFFF"/>
        </a:lt1>
        <a:dk2>
          <a:srgbClr val="0C2D83"/>
        </a:dk2>
        <a:lt2>
          <a:srgbClr val="FFFFFF"/>
        </a:lt2>
        <a:accent1>
          <a:srgbClr val="FFCC00"/>
        </a:accent1>
        <a:accent2>
          <a:srgbClr val="618FFD"/>
        </a:accent2>
        <a:accent3>
          <a:srgbClr val="AAADC1"/>
        </a:accent3>
        <a:accent4>
          <a:srgbClr val="DADADA"/>
        </a:accent4>
        <a:accent5>
          <a:srgbClr val="FFE2AA"/>
        </a:accent5>
        <a:accent6>
          <a:srgbClr val="5781E5"/>
        </a:accent6>
        <a:hlink>
          <a:srgbClr val="CC0000"/>
        </a:hlink>
        <a:folHlink>
          <a:srgbClr val="33CC33"/>
        </a:folHlink>
      </a:clrScheme>
      <a:clrMap bg1="dk2" tx1="lt1" bg2="dk1" tx2="lt2" accent1="accent1" accent2="accent2" accent3="accent3" accent4="accent4" accent5="accent5" accent6="accent6" hlink="hlink" folHlink="folHlink"/>
    </a:extraClrScheme>
    <a:extraClrScheme>
      <a:clrScheme name="New Slide Template-Leaf 2006 white 12">
        <a:dk1>
          <a:srgbClr val="FFCCCC"/>
        </a:dk1>
        <a:lt1>
          <a:srgbClr val="FFFFFF"/>
        </a:lt1>
        <a:dk2>
          <a:srgbClr val="000000"/>
        </a:dk2>
        <a:lt2>
          <a:srgbClr val="808080"/>
        </a:lt2>
        <a:accent1>
          <a:srgbClr val="C0C0C0"/>
        </a:accent1>
        <a:accent2>
          <a:srgbClr val="0066FF"/>
        </a:accent2>
        <a:accent3>
          <a:srgbClr val="FFFFFF"/>
        </a:accent3>
        <a:accent4>
          <a:srgbClr val="DAAEAE"/>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w Slide Template-Leaf 2006 white 13">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FF0000"/>
        </a:hlink>
        <a:folHlink>
          <a:srgbClr val="B2B2B2"/>
        </a:folHlink>
      </a:clrScheme>
      <a:clrMap bg1="lt1" tx1="dk1" bg2="lt2" tx2="dk2" accent1="accent1" accent2="accent2" accent3="accent3" accent4="accent4" accent5="accent5" accent6="accent6" hlink="hlink" folHlink="folHlink"/>
    </a:extraClrScheme>
    <a:extraClrScheme>
      <a:clrScheme name="New Slide Template-Leaf 2006 white 14">
        <a:dk1>
          <a:srgbClr val="000000"/>
        </a:dk1>
        <a:lt1>
          <a:srgbClr val="FFFFFF"/>
        </a:lt1>
        <a:dk2>
          <a:srgbClr val="000000"/>
        </a:dk2>
        <a:lt2>
          <a:srgbClr val="808080"/>
        </a:lt2>
        <a:accent1>
          <a:srgbClr val="FFCC00"/>
        </a:accent1>
        <a:accent2>
          <a:srgbClr val="0066FF"/>
        </a:accent2>
        <a:accent3>
          <a:srgbClr val="FFFFFF"/>
        </a:accent3>
        <a:accent4>
          <a:srgbClr val="000000"/>
        </a:accent4>
        <a:accent5>
          <a:srgbClr val="FFE2AA"/>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New Slide Template-Leaf 2006 white">
  <a:themeElements>
    <a:clrScheme name="New Slide Template-Leaf 2006 white 14">
      <a:dk1>
        <a:srgbClr val="000000"/>
      </a:dk1>
      <a:lt1>
        <a:srgbClr val="FFFFFF"/>
      </a:lt1>
      <a:dk2>
        <a:srgbClr val="000000"/>
      </a:dk2>
      <a:lt2>
        <a:srgbClr val="808080"/>
      </a:lt2>
      <a:accent1>
        <a:srgbClr val="FFCC00"/>
      </a:accent1>
      <a:accent2>
        <a:srgbClr val="0066FF"/>
      </a:accent2>
      <a:accent3>
        <a:srgbClr val="FFFFFF"/>
      </a:accent3>
      <a:accent4>
        <a:srgbClr val="000000"/>
      </a:accent4>
      <a:accent5>
        <a:srgbClr val="FFE2AA"/>
      </a:accent5>
      <a:accent6>
        <a:srgbClr val="005CE7"/>
      </a:accent6>
      <a:hlink>
        <a:srgbClr val="FF0000"/>
      </a:hlink>
      <a:folHlink>
        <a:srgbClr val="009900"/>
      </a:folHlink>
    </a:clrScheme>
    <a:fontScheme name="New Slide Template-Leaf 2006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sv-SE" sz="2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sv-SE" sz="2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New Slide Template-Leaf 2006 whi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 Slide Template-Leaf 2006 whi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w Slide Template-Leaf 2006 whi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w Slide Template-Leaf 2006 whi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w Slide Template-Leaf 2006 whi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w Slide Template-Leaf 2006 whi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w Slide Template-Leaf 2006 whi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ew Slide Template-Leaf 2006 white 8">
        <a:dk1>
          <a:srgbClr val="B2B2B2"/>
        </a:dk1>
        <a:lt1>
          <a:srgbClr val="FFFFFF"/>
        </a:lt1>
        <a:dk2>
          <a:srgbClr val="0C2D83"/>
        </a:dk2>
        <a:lt2>
          <a:srgbClr val="FFFFFF"/>
        </a:lt2>
        <a:accent1>
          <a:srgbClr val="FAC70C"/>
        </a:accent1>
        <a:accent2>
          <a:srgbClr val="618FFD"/>
        </a:accent2>
        <a:accent3>
          <a:srgbClr val="AAADC1"/>
        </a:accent3>
        <a:accent4>
          <a:srgbClr val="DADADA"/>
        </a:accent4>
        <a:accent5>
          <a:srgbClr val="FCE0AA"/>
        </a:accent5>
        <a:accent6>
          <a:srgbClr val="5781E5"/>
        </a:accent6>
        <a:hlink>
          <a:srgbClr val="CC0000"/>
        </a:hlink>
        <a:folHlink>
          <a:srgbClr val="000000"/>
        </a:folHlink>
      </a:clrScheme>
      <a:clrMap bg1="dk2" tx1="lt1" bg2="dk1" tx2="lt2" accent1="accent1" accent2="accent2" accent3="accent3" accent4="accent4" accent5="accent5" accent6="accent6" hlink="hlink" folHlink="folHlink"/>
    </a:extraClrScheme>
    <a:extraClrScheme>
      <a:clrScheme name="New Slide Template-Leaf 2006 white 9">
        <a:dk1>
          <a:srgbClr val="000000"/>
        </a:dk1>
        <a:lt1>
          <a:srgbClr val="FFFFFF"/>
        </a:lt1>
        <a:dk2>
          <a:srgbClr val="0C2D83"/>
        </a:dk2>
        <a:lt2>
          <a:srgbClr val="FFFFFF"/>
        </a:lt2>
        <a:accent1>
          <a:srgbClr val="33CC33"/>
        </a:accent1>
        <a:accent2>
          <a:srgbClr val="618FFD"/>
        </a:accent2>
        <a:accent3>
          <a:srgbClr val="AAADC1"/>
        </a:accent3>
        <a:accent4>
          <a:srgbClr val="DADADA"/>
        </a:accent4>
        <a:accent5>
          <a:srgbClr val="ADE2AD"/>
        </a:accent5>
        <a:accent6>
          <a:srgbClr val="5781E5"/>
        </a:accent6>
        <a:hlink>
          <a:srgbClr val="CC0000"/>
        </a:hlink>
        <a:folHlink>
          <a:srgbClr val="000000"/>
        </a:folHlink>
      </a:clrScheme>
      <a:clrMap bg1="dk2" tx1="lt1" bg2="dk1" tx2="lt2" accent1="accent1" accent2="accent2" accent3="accent3" accent4="accent4" accent5="accent5" accent6="accent6" hlink="hlink" folHlink="folHlink"/>
    </a:extraClrScheme>
    <a:extraClrScheme>
      <a:clrScheme name="New Slide Template-Leaf 2006 white 10">
        <a:dk1>
          <a:srgbClr val="000000"/>
        </a:dk1>
        <a:lt1>
          <a:srgbClr val="FFFFFF"/>
        </a:lt1>
        <a:dk2>
          <a:srgbClr val="0C2D83"/>
        </a:dk2>
        <a:lt2>
          <a:srgbClr val="FFFFFF"/>
        </a:lt2>
        <a:accent1>
          <a:srgbClr val="33CC33"/>
        </a:accent1>
        <a:accent2>
          <a:srgbClr val="618FFD"/>
        </a:accent2>
        <a:accent3>
          <a:srgbClr val="AAADC1"/>
        </a:accent3>
        <a:accent4>
          <a:srgbClr val="DADADA"/>
        </a:accent4>
        <a:accent5>
          <a:srgbClr val="ADE2AD"/>
        </a:accent5>
        <a:accent6>
          <a:srgbClr val="5781E5"/>
        </a:accent6>
        <a:hlink>
          <a:srgbClr val="CC0000"/>
        </a:hlink>
        <a:folHlink>
          <a:srgbClr val="0000CC"/>
        </a:folHlink>
      </a:clrScheme>
      <a:clrMap bg1="dk2" tx1="lt1" bg2="dk1" tx2="lt2" accent1="accent1" accent2="accent2" accent3="accent3" accent4="accent4" accent5="accent5" accent6="accent6" hlink="hlink" folHlink="folHlink"/>
    </a:extraClrScheme>
    <a:extraClrScheme>
      <a:clrScheme name="New Slide Template-Leaf 2006 white 11">
        <a:dk1>
          <a:srgbClr val="000000"/>
        </a:dk1>
        <a:lt1>
          <a:srgbClr val="FFFFFF"/>
        </a:lt1>
        <a:dk2>
          <a:srgbClr val="0C2D83"/>
        </a:dk2>
        <a:lt2>
          <a:srgbClr val="FFFFFF"/>
        </a:lt2>
        <a:accent1>
          <a:srgbClr val="FFCC00"/>
        </a:accent1>
        <a:accent2>
          <a:srgbClr val="618FFD"/>
        </a:accent2>
        <a:accent3>
          <a:srgbClr val="AAADC1"/>
        </a:accent3>
        <a:accent4>
          <a:srgbClr val="DADADA"/>
        </a:accent4>
        <a:accent5>
          <a:srgbClr val="FFE2AA"/>
        </a:accent5>
        <a:accent6>
          <a:srgbClr val="5781E5"/>
        </a:accent6>
        <a:hlink>
          <a:srgbClr val="CC0000"/>
        </a:hlink>
        <a:folHlink>
          <a:srgbClr val="33CC33"/>
        </a:folHlink>
      </a:clrScheme>
      <a:clrMap bg1="dk2" tx1="lt1" bg2="dk1" tx2="lt2" accent1="accent1" accent2="accent2" accent3="accent3" accent4="accent4" accent5="accent5" accent6="accent6" hlink="hlink" folHlink="folHlink"/>
    </a:extraClrScheme>
    <a:extraClrScheme>
      <a:clrScheme name="New Slide Template-Leaf 2006 white 12">
        <a:dk1>
          <a:srgbClr val="FFCCCC"/>
        </a:dk1>
        <a:lt1>
          <a:srgbClr val="FFFFFF"/>
        </a:lt1>
        <a:dk2>
          <a:srgbClr val="000000"/>
        </a:dk2>
        <a:lt2>
          <a:srgbClr val="808080"/>
        </a:lt2>
        <a:accent1>
          <a:srgbClr val="C0C0C0"/>
        </a:accent1>
        <a:accent2>
          <a:srgbClr val="0066FF"/>
        </a:accent2>
        <a:accent3>
          <a:srgbClr val="FFFFFF"/>
        </a:accent3>
        <a:accent4>
          <a:srgbClr val="DAAEAE"/>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w Slide Template-Leaf 2006 white 13">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FF0000"/>
        </a:hlink>
        <a:folHlink>
          <a:srgbClr val="B2B2B2"/>
        </a:folHlink>
      </a:clrScheme>
      <a:clrMap bg1="lt1" tx1="dk1" bg2="lt2" tx2="dk2" accent1="accent1" accent2="accent2" accent3="accent3" accent4="accent4" accent5="accent5" accent6="accent6" hlink="hlink" folHlink="folHlink"/>
    </a:extraClrScheme>
    <a:extraClrScheme>
      <a:clrScheme name="New Slide Template-Leaf 2006 white 14">
        <a:dk1>
          <a:srgbClr val="000000"/>
        </a:dk1>
        <a:lt1>
          <a:srgbClr val="FFFFFF"/>
        </a:lt1>
        <a:dk2>
          <a:srgbClr val="000000"/>
        </a:dk2>
        <a:lt2>
          <a:srgbClr val="808080"/>
        </a:lt2>
        <a:accent1>
          <a:srgbClr val="FFCC00"/>
        </a:accent1>
        <a:accent2>
          <a:srgbClr val="0066FF"/>
        </a:accent2>
        <a:accent3>
          <a:srgbClr val="FFFFFF"/>
        </a:accent3>
        <a:accent4>
          <a:srgbClr val="000000"/>
        </a:accent4>
        <a:accent5>
          <a:srgbClr val="FFE2AA"/>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New Slide Template-Leaf 2006 white">
  <a:themeElements>
    <a:clrScheme name="New Slide Template-Leaf 2006 white 14">
      <a:dk1>
        <a:srgbClr val="000000"/>
      </a:dk1>
      <a:lt1>
        <a:srgbClr val="FFFFFF"/>
      </a:lt1>
      <a:dk2>
        <a:srgbClr val="000000"/>
      </a:dk2>
      <a:lt2>
        <a:srgbClr val="808080"/>
      </a:lt2>
      <a:accent1>
        <a:srgbClr val="FFCC00"/>
      </a:accent1>
      <a:accent2>
        <a:srgbClr val="0066FF"/>
      </a:accent2>
      <a:accent3>
        <a:srgbClr val="FFFFFF"/>
      </a:accent3>
      <a:accent4>
        <a:srgbClr val="000000"/>
      </a:accent4>
      <a:accent5>
        <a:srgbClr val="FFE2AA"/>
      </a:accent5>
      <a:accent6>
        <a:srgbClr val="005CE7"/>
      </a:accent6>
      <a:hlink>
        <a:srgbClr val="FF0000"/>
      </a:hlink>
      <a:folHlink>
        <a:srgbClr val="009900"/>
      </a:folHlink>
    </a:clrScheme>
    <a:fontScheme name="New Slide Template-Leaf 2006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sv-SE" sz="2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sv-SE" sz="2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New Slide Template-Leaf 2006 whi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 Slide Template-Leaf 2006 whi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w Slide Template-Leaf 2006 whi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w Slide Template-Leaf 2006 whi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w Slide Template-Leaf 2006 whi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w Slide Template-Leaf 2006 whi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w Slide Template-Leaf 2006 whi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ew Slide Template-Leaf 2006 white 8">
        <a:dk1>
          <a:srgbClr val="B2B2B2"/>
        </a:dk1>
        <a:lt1>
          <a:srgbClr val="FFFFFF"/>
        </a:lt1>
        <a:dk2>
          <a:srgbClr val="0C2D83"/>
        </a:dk2>
        <a:lt2>
          <a:srgbClr val="FFFFFF"/>
        </a:lt2>
        <a:accent1>
          <a:srgbClr val="FAC70C"/>
        </a:accent1>
        <a:accent2>
          <a:srgbClr val="618FFD"/>
        </a:accent2>
        <a:accent3>
          <a:srgbClr val="AAADC1"/>
        </a:accent3>
        <a:accent4>
          <a:srgbClr val="DADADA"/>
        </a:accent4>
        <a:accent5>
          <a:srgbClr val="FCE0AA"/>
        </a:accent5>
        <a:accent6>
          <a:srgbClr val="5781E5"/>
        </a:accent6>
        <a:hlink>
          <a:srgbClr val="CC0000"/>
        </a:hlink>
        <a:folHlink>
          <a:srgbClr val="000000"/>
        </a:folHlink>
      </a:clrScheme>
      <a:clrMap bg1="dk2" tx1="lt1" bg2="dk1" tx2="lt2" accent1="accent1" accent2="accent2" accent3="accent3" accent4="accent4" accent5="accent5" accent6="accent6" hlink="hlink" folHlink="folHlink"/>
    </a:extraClrScheme>
    <a:extraClrScheme>
      <a:clrScheme name="New Slide Template-Leaf 2006 white 9">
        <a:dk1>
          <a:srgbClr val="000000"/>
        </a:dk1>
        <a:lt1>
          <a:srgbClr val="FFFFFF"/>
        </a:lt1>
        <a:dk2>
          <a:srgbClr val="0C2D83"/>
        </a:dk2>
        <a:lt2>
          <a:srgbClr val="FFFFFF"/>
        </a:lt2>
        <a:accent1>
          <a:srgbClr val="33CC33"/>
        </a:accent1>
        <a:accent2>
          <a:srgbClr val="618FFD"/>
        </a:accent2>
        <a:accent3>
          <a:srgbClr val="AAADC1"/>
        </a:accent3>
        <a:accent4>
          <a:srgbClr val="DADADA"/>
        </a:accent4>
        <a:accent5>
          <a:srgbClr val="ADE2AD"/>
        </a:accent5>
        <a:accent6>
          <a:srgbClr val="5781E5"/>
        </a:accent6>
        <a:hlink>
          <a:srgbClr val="CC0000"/>
        </a:hlink>
        <a:folHlink>
          <a:srgbClr val="000000"/>
        </a:folHlink>
      </a:clrScheme>
      <a:clrMap bg1="dk2" tx1="lt1" bg2="dk1" tx2="lt2" accent1="accent1" accent2="accent2" accent3="accent3" accent4="accent4" accent5="accent5" accent6="accent6" hlink="hlink" folHlink="folHlink"/>
    </a:extraClrScheme>
    <a:extraClrScheme>
      <a:clrScheme name="New Slide Template-Leaf 2006 white 10">
        <a:dk1>
          <a:srgbClr val="000000"/>
        </a:dk1>
        <a:lt1>
          <a:srgbClr val="FFFFFF"/>
        </a:lt1>
        <a:dk2>
          <a:srgbClr val="0C2D83"/>
        </a:dk2>
        <a:lt2>
          <a:srgbClr val="FFFFFF"/>
        </a:lt2>
        <a:accent1>
          <a:srgbClr val="33CC33"/>
        </a:accent1>
        <a:accent2>
          <a:srgbClr val="618FFD"/>
        </a:accent2>
        <a:accent3>
          <a:srgbClr val="AAADC1"/>
        </a:accent3>
        <a:accent4>
          <a:srgbClr val="DADADA"/>
        </a:accent4>
        <a:accent5>
          <a:srgbClr val="ADE2AD"/>
        </a:accent5>
        <a:accent6>
          <a:srgbClr val="5781E5"/>
        </a:accent6>
        <a:hlink>
          <a:srgbClr val="CC0000"/>
        </a:hlink>
        <a:folHlink>
          <a:srgbClr val="0000CC"/>
        </a:folHlink>
      </a:clrScheme>
      <a:clrMap bg1="dk2" tx1="lt1" bg2="dk1" tx2="lt2" accent1="accent1" accent2="accent2" accent3="accent3" accent4="accent4" accent5="accent5" accent6="accent6" hlink="hlink" folHlink="folHlink"/>
    </a:extraClrScheme>
    <a:extraClrScheme>
      <a:clrScheme name="New Slide Template-Leaf 2006 white 11">
        <a:dk1>
          <a:srgbClr val="000000"/>
        </a:dk1>
        <a:lt1>
          <a:srgbClr val="FFFFFF"/>
        </a:lt1>
        <a:dk2>
          <a:srgbClr val="0C2D83"/>
        </a:dk2>
        <a:lt2>
          <a:srgbClr val="FFFFFF"/>
        </a:lt2>
        <a:accent1>
          <a:srgbClr val="FFCC00"/>
        </a:accent1>
        <a:accent2>
          <a:srgbClr val="618FFD"/>
        </a:accent2>
        <a:accent3>
          <a:srgbClr val="AAADC1"/>
        </a:accent3>
        <a:accent4>
          <a:srgbClr val="DADADA"/>
        </a:accent4>
        <a:accent5>
          <a:srgbClr val="FFE2AA"/>
        </a:accent5>
        <a:accent6>
          <a:srgbClr val="5781E5"/>
        </a:accent6>
        <a:hlink>
          <a:srgbClr val="CC0000"/>
        </a:hlink>
        <a:folHlink>
          <a:srgbClr val="33CC33"/>
        </a:folHlink>
      </a:clrScheme>
      <a:clrMap bg1="dk2" tx1="lt1" bg2="dk1" tx2="lt2" accent1="accent1" accent2="accent2" accent3="accent3" accent4="accent4" accent5="accent5" accent6="accent6" hlink="hlink" folHlink="folHlink"/>
    </a:extraClrScheme>
    <a:extraClrScheme>
      <a:clrScheme name="New Slide Template-Leaf 2006 white 12">
        <a:dk1>
          <a:srgbClr val="FFCCCC"/>
        </a:dk1>
        <a:lt1>
          <a:srgbClr val="FFFFFF"/>
        </a:lt1>
        <a:dk2>
          <a:srgbClr val="000000"/>
        </a:dk2>
        <a:lt2>
          <a:srgbClr val="808080"/>
        </a:lt2>
        <a:accent1>
          <a:srgbClr val="C0C0C0"/>
        </a:accent1>
        <a:accent2>
          <a:srgbClr val="0066FF"/>
        </a:accent2>
        <a:accent3>
          <a:srgbClr val="FFFFFF"/>
        </a:accent3>
        <a:accent4>
          <a:srgbClr val="DAAEAE"/>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w Slide Template-Leaf 2006 white 13">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FF0000"/>
        </a:hlink>
        <a:folHlink>
          <a:srgbClr val="B2B2B2"/>
        </a:folHlink>
      </a:clrScheme>
      <a:clrMap bg1="lt1" tx1="dk1" bg2="lt2" tx2="dk2" accent1="accent1" accent2="accent2" accent3="accent3" accent4="accent4" accent5="accent5" accent6="accent6" hlink="hlink" folHlink="folHlink"/>
    </a:extraClrScheme>
    <a:extraClrScheme>
      <a:clrScheme name="New Slide Template-Leaf 2006 white 14">
        <a:dk1>
          <a:srgbClr val="000000"/>
        </a:dk1>
        <a:lt1>
          <a:srgbClr val="FFFFFF"/>
        </a:lt1>
        <a:dk2>
          <a:srgbClr val="000000"/>
        </a:dk2>
        <a:lt2>
          <a:srgbClr val="808080"/>
        </a:lt2>
        <a:accent1>
          <a:srgbClr val="FFCC00"/>
        </a:accent1>
        <a:accent2>
          <a:srgbClr val="0066FF"/>
        </a:accent2>
        <a:accent3>
          <a:srgbClr val="FFFFFF"/>
        </a:accent3>
        <a:accent4>
          <a:srgbClr val="000000"/>
        </a:accent4>
        <a:accent5>
          <a:srgbClr val="FFE2AA"/>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mplate 1_winswe2">
  <a:themeElements>
    <a:clrScheme name="New Slide Template-Leaf 2006 white 14">
      <a:dk1>
        <a:srgbClr val="000000"/>
      </a:dk1>
      <a:lt1>
        <a:srgbClr val="FFFFFF"/>
      </a:lt1>
      <a:dk2>
        <a:srgbClr val="000000"/>
      </a:dk2>
      <a:lt2>
        <a:srgbClr val="808080"/>
      </a:lt2>
      <a:accent1>
        <a:srgbClr val="FFCC00"/>
      </a:accent1>
      <a:accent2>
        <a:srgbClr val="0066FF"/>
      </a:accent2>
      <a:accent3>
        <a:srgbClr val="FFFFFF"/>
      </a:accent3>
      <a:accent4>
        <a:srgbClr val="000000"/>
      </a:accent4>
      <a:accent5>
        <a:srgbClr val="FFE2AA"/>
      </a:accent5>
      <a:accent6>
        <a:srgbClr val="005CE7"/>
      </a:accent6>
      <a:hlink>
        <a:srgbClr val="FF0000"/>
      </a:hlink>
      <a:folHlink>
        <a:srgbClr val="009900"/>
      </a:folHlink>
    </a:clrScheme>
    <a:fontScheme name="New Slide Template-Leaf 2006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New Slide Template-Leaf 2006 whi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 Slide Template-Leaf 2006 whi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w Slide Template-Leaf 2006 whi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w Slide Template-Leaf 2006 whi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w Slide Template-Leaf 2006 whi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w Slide Template-Leaf 2006 whi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w Slide Template-Leaf 2006 whi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ew Slide Template-Leaf 2006 white 8">
        <a:dk1>
          <a:srgbClr val="B2B2B2"/>
        </a:dk1>
        <a:lt1>
          <a:srgbClr val="FFFFFF"/>
        </a:lt1>
        <a:dk2>
          <a:srgbClr val="0C2D83"/>
        </a:dk2>
        <a:lt2>
          <a:srgbClr val="FFFFFF"/>
        </a:lt2>
        <a:accent1>
          <a:srgbClr val="FAC70C"/>
        </a:accent1>
        <a:accent2>
          <a:srgbClr val="618FFD"/>
        </a:accent2>
        <a:accent3>
          <a:srgbClr val="AAADC1"/>
        </a:accent3>
        <a:accent4>
          <a:srgbClr val="DADADA"/>
        </a:accent4>
        <a:accent5>
          <a:srgbClr val="FCE0AA"/>
        </a:accent5>
        <a:accent6>
          <a:srgbClr val="5781E5"/>
        </a:accent6>
        <a:hlink>
          <a:srgbClr val="CC0000"/>
        </a:hlink>
        <a:folHlink>
          <a:srgbClr val="000000"/>
        </a:folHlink>
      </a:clrScheme>
      <a:clrMap bg1="dk2" tx1="lt1" bg2="dk1" tx2="lt2" accent1="accent1" accent2="accent2" accent3="accent3" accent4="accent4" accent5="accent5" accent6="accent6" hlink="hlink" folHlink="folHlink"/>
    </a:extraClrScheme>
    <a:extraClrScheme>
      <a:clrScheme name="New Slide Template-Leaf 2006 white 9">
        <a:dk1>
          <a:srgbClr val="000000"/>
        </a:dk1>
        <a:lt1>
          <a:srgbClr val="FFFFFF"/>
        </a:lt1>
        <a:dk2>
          <a:srgbClr val="0C2D83"/>
        </a:dk2>
        <a:lt2>
          <a:srgbClr val="FFFFFF"/>
        </a:lt2>
        <a:accent1>
          <a:srgbClr val="33CC33"/>
        </a:accent1>
        <a:accent2>
          <a:srgbClr val="618FFD"/>
        </a:accent2>
        <a:accent3>
          <a:srgbClr val="AAADC1"/>
        </a:accent3>
        <a:accent4>
          <a:srgbClr val="DADADA"/>
        </a:accent4>
        <a:accent5>
          <a:srgbClr val="ADE2AD"/>
        </a:accent5>
        <a:accent6>
          <a:srgbClr val="5781E5"/>
        </a:accent6>
        <a:hlink>
          <a:srgbClr val="CC0000"/>
        </a:hlink>
        <a:folHlink>
          <a:srgbClr val="000000"/>
        </a:folHlink>
      </a:clrScheme>
      <a:clrMap bg1="dk2" tx1="lt1" bg2="dk1" tx2="lt2" accent1="accent1" accent2="accent2" accent3="accent3" accent4="accent4" accent5="accent5" accent6="accent6" hlink="hlink" folHlink="folHlink"/>
    </a:extraClrScheme>
    <a:extraClrScheme>
      <a:clrScheme name="New Slide Template-Leaf 2006 white 10">
        <a:dk1>
          <a:srgbClr val="000000"/>
        </a:dk1>
        <a:lt1>
          <a:srgbClr val="FFFFFF"/>
        </a:lt1>
        <a:dk2>
          <a:srgbClr val="0C2D83"/>
        </a:dk2>
        <a:lt2>
          <a:srgbClr val="FFFFFF"/>
        </a:lt2>
        <a:accent1>
          <a:srgbClr val="33CC33"/>
        </a:accent1>
        <a:accent2>
          <a:srgbClr val="618FFD"/>
        </a:accent2>
        <a:accent3>
          <a:srgbClr val="AAADC1"/>
        </a:accent3>
        <a:accent4>
          <a:srgbClr val="DADADA"/>
        </a:accent4>
        <a:accent5>
          <a:srgbClr val="ADE2AD"/>
        </a:accent5>
        <a:accent6>
          <a:srgbClr val="5781E5"/>
        </a:accent6>
        <a:hlink>
          <a:srgbClr val="CC0000"/>
        </a:hlink>
        <a:folHlink>
          <a:srgbClr val="0000CC"/>
        </a:folHlink>
      </a:clrScheme>
      <a:clrMap bg1="dk2" tx1="lt1" bg2="dk1" tx2="lt2" accent1="accent1" accent2="accent2" accent3="accent3" accent4="accent4" accent5="accent5" accent6="accent6" hlink="hlink" folHlink="folHlink"/>
    </a:extraClrScheme>
    <a:extraClrScheme>
      <a:clrScheme name="New Slide Template-Leaf 2006 white 11">
        <a:dk1>
          <a:srgbClr val="000000"/>
        </a:dk1>
        <a:lt1>
          <a:srgbClr val="FFFFFF"/>
        </a:lt1>
        <a:dk2>
          <a:srgbClr val="0C2D83"/>
        </a:dk2>
        <a:lt2>
          <a:srgbClr val="FFFFFF"/>
        </a:lt2>
        <a:accent1>
          <a:srgbClr val="FFCC00"/>
        </a:accent1>
        <a:accent2>
          <a:srgbClr val="618FFD"/>
        </a:accent2>
        <a:accent3>
          <a:srgbClr val="AAADC1"/>
        </a:accent3>
        <a:accent4>
          <a:srgbClr val="DADADA"/>
        </a:accent4>
        <a:accent5>
          <a:srgbClr val="FFE2AA"/>
        </a:accent5>
        <a:accent6>
          <a:srgbClr val="5781E5"/>
        </a:accent6>
        <a:hlink>
          <a:srgbClr val="CC0000"/>
        </a:hlink>
        <a:folHlink>
          <a:srgbClr val="33CC33"/>
        </a:folHlink>
      </a:clrScheme>
      <a:clrMap bg1="dk2" tx1="lt1" bg2="dk1" tx2="lt2" accent1="accent1" accent2="accent2" accent3="accent3" accent4="accent4" accent5="accent5" accent6="accent6" hlink="hlink" folHlink="folHlink"/>
    </a:extraClrScheme>
    <a:extraClrScheme>
      <a:clrScheme name="New Slide Template-Leaf 2006 white 12">
        <a:dk1>
          <a:srgbClr val="FFCCCC"/>
        </a:dk1>
        <a:lt1>
          <a:srgbClr val="FFFFFF"/>
        </a:lt1>
        <a:dk2>
          <a:srgbClr val="000000"/>
        </a:dk2>
        <a:lt2>
          <a:srgbClr val="808080"/>
        </a:lt2>
        <a:accent1>
          <a:srgbClr val="C0C0C0"/>
        </a:accent1>
        <a:accent2>
          <a:srgbClr val="0066FF"/>
        </a:accent2>
        <a:accent3>
          <a:srgbClr val="FFFFFF"/>
        </a:accent3>
        <a:accent4>
          <a:srgbClr val="DAAEAE"/>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w Slide Template-Leaf 2006 white 13">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FF0000"/>
        </a:hlink>
        <a:folHlink>
          <a:srgbClr val="B2B2B2"/>
        </a:folHlink>
      </a:clrScheme>
      <a:clrMap bg1="lt1" tx1="dk1" bg2="lt2" tx2="dk2" accent1="accent1" accent2="accent2" accent3="accent3" accent4="accent4" accent5="accent5" accent6="accent6" hlink="hlink" folHlink="folHlink"/>
    </a:extraClrScheme>
    <a:extraClrScheme>
      <a:clrScheme name="New Slide Template-Leaf 2006 white 14">
        <a:dk1>
          <a:srgbClr val="000000"/>
        </a:dk1>
        <a:lt1>
          <a:srgbClr val="FFFFFF"/>
        </a:lt1>
        <a:dk2>
          <a:srgbClr val="000000"/>
        </a:dk2>
        <a:lt2>
          <a:srgbClr val="808080"/>
        </a:lt2>
        <a:accent1>
          <a:srgbClr val="FFCC00"/>
        </a:accent1>
        <a:accent2>
          <a:srgbClr val="0066FF"/>
        </a:accent2>
        <a:accent3>
          <a:srgbClr val="FFFFFF"/>
        </a:accent3>
        <a:accent4>
          <a:srgbClr val="000000"/>
        </a:accent4>
        <a:accent5>
          <a:srgbClr val="FFE2AA"/>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588</Words>
  <Application>Microsoft Office PowerPoint</Application>
  <PresentationFormat>Bildspel på skärmen (4:3)</PresentationFormat>
  <Paragraphs>145</Paragraphs>
  <Slides>22</Slides>
  <Notes>9</Notes>
  <HiddenSlides>0</HiddenSlides>
  <MMClips>0</MMClips>
  <ScaleCrop>false</ScaleCrop>
  <HeadingPairs>
    <vt:vector size="8" baseType="variant">
      <vt:variant>
        <vt:lpstr>Använt teckensnitt</vt:lpstr>
      </vt:variant>
      <vt:variant>
        <vt:i4>4</vt:i4>
      </vt:variant>
      <vt:variant>
        <vt:lpstr>Tema</vt:lpstr>
      </vt:variant>
      <vt:variant>
        <vt:i4>8</vt:i4>
      </vt:variant>
      <vt:variant>
        <vt:lpstr>Serverprogram för OLE-inbäddning</vt:lpstr>
      </vt:variant>
      <vt:variant>
        <vt:i4>1</vt:i4>
      </vt:variant>
      <vt:variant>
        <vt:lpstr>Bildrubriker</vt:lpstr>
      </vt:variant>
      <vt:variant>
        <vt:i4>22</vt:i4>
      </vt:variant>
    </vt:vector>
  </HeadingPairs>
  <TitlesOfParts>
    <vt:vector size="35" baseType="lpstr">
      <vt:lpstr>Arial</vt:lpstr>
      <vt:lpstr>Calibri</vt:lpstr>
      <vt:lpstr>Times New Roman</vt:lpstr>
      <vt:lpstr>Wingdings</vt:lpstr>
      <vt:lpstr>Office-tema</vt:lpstr>
      <vt:lpstr>New Slide Template-Leaf 2006 white</vt:lpstr>
      <vt:lpstr>1_New Slide Template-Leaf 2006 white</vt:lpstr>
      <vt:lpstr>3_New Slide Template-Leaf 2006 white</vt:lpstr>
      <vt:lpstr>4_New Slide Template-Leaf 2006 white</vt:lpstr>
      <vt:lpstr>5_New Slide Template-Leaf 2006 white</vt:lpstr>
      <vt:lpstr>6_New Slide Template-Leaf 2006 white</vt:lpstr>
      <vt:lpstr>Template 1_winswe2</vt:lpstr>
      <vt:lpstr>MSPhotoEd.3</vt:lpstr>
      <vt:lpstr>  </vt:lpstr>
      <vt:lpstr>Martina Sturek, ordförande i WiN Sverige</vt:lpstr>
      <vt:lpstr>Vad är WiN?</vt:lpstr>
      <vt:lpstr>Fakta om WiN Sverige </vt:lpstr>
      <vt:lpstr>WiN vill</vt:lpstr>
      <vt:lpstr>Varför WiN?</vt:lpstr>
      <vt:lpstr>Nationella aktiviteter</vt:lpstr>
      <vt:lpstr>  WiN – Styrelse 2019/2020</vt:lpstr>
      <vt:lpstr>WiN Global</vt:lpstr>
      <vt:lpstr>Helen Bigun</vt:lpstr>
      <vt:lpstr>WiN Global</vt:lpstr>
      <vt:lpstr>PowerPoint-presentation</vt:lpstr>
      <vt:lpstr>Svensk Kärnbränslehantering</vt:lpstr>
      <vt:lpstr>Svensk Kärnbränslehantering</vt:lpstr>
      <vt:lpstr> Händer på Forsmark</vt:lpstr>
      <vt:lpstr> Aktiviteter</vt:lpstr>
      <vt:lpstr> Forsmark, kontaktpersoner</vt:lpstr>
      <vt:lpstr>PowerPoint-presentation</vt:lpstr>
      <vt:lpstr>Om Site OKG</vt:lpstr>
      <vt:lpstr>Aktiviteter och kontaktpersoner</vt:lpstr>
      <vt:lpstr>Ringhals</vt:lpstr>
      <vt:lpstr>PowerPoint-presentation</vt:lpstr>
    </vt:vector>
  </TitlesOfParts>
  <Company>SKB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Martina Sturek</dc:creator>
  <cp:lastModifiedBy>Nilsson, Cecilia</cp:lastModifiedBy>
  <cp:revision>194</cp:revision>
  <dcterms:created xsi:type="dcterms:W3CDTF">2017-11-07T11:39:38Z</dcterms:created>
  <dcterms:modified xsi:type="dcterms:W3CDTF">2020-06-26T10:41:08Z</dcterms:modified>
</cp:coreProperties>
</file>