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6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 Olsson" userId="0fe23fba-cdc4-454d-a4e5-1425d23765fd" providerId="ADAL" clId="{A0297962-6306-48A2-A6B5-8E3384584BBB}"/>
    <pc:docChg chg="modSld">
      <pc:chgData name="Petra Olsson" userId="0fe23fba-cdc4-454d-a4e5-1425d23765fd" providerId="ADAL" clId="{A0297962-6306-48A2-A6B5-8E3384584BBB}" dt="2024-09-24T15:04:14.256" v="0" actId="113"/>
      <pc:docMkLst>
        <pc:docMk/>
      </pc:docMkLst>
      <pc:sldChg chg="modSp mod">
        <pc:chgData name="Petra Olsson" userId="0fe23fba-cdc4-454d-a4e5-1425d23765fd" providerId="ADAL" clId="{A0297962-6306-48A2-A6B5-8E3384584BBB}" dt="2024-09-24T15:04:14.256" v="0" actId="113"/>
        <pc:sldMkLst>
          <pc:docMk/>
          <pc:sldMk cId="2049684345" sldId="256"/>
        </pc:sldMkLst>
        <pc:graphicFrameChg chg="modGraphic">
          <ac:chgData name="Petra Olsson" userId="0fe23fba-cdc4-454d-a4e5-1425d23765fd" providerId="ADAL" clId="{A0297962-6306-48A2-A6B5-8E3384584BBB}" dt="2024-09-24T15:04:14.256" v="0" actId="113"/>
          <ac:graphicFrameMkLst>
            <pc:docMk/>
            <pc:sldMk cId="2049684345" sldId="256"/>
            <ac:graphicFrameMk id="7" creationId="{CD836F63-C707-0253-B29E-49140332954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36D7FB-DFA0-D8E8-46F5-26A9787A4E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C77AE61-1DFE-B5FA-1FEB-EC6255873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208B5D-6574-B875-13BC-57D1DFE40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B2C8D3-31DA-4C9E-5331-556C5CAD8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5167834-369B-2070-0751-33FE47762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67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06D9DA-7D53-E902-68BD-A2EB8141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E2C99F-A54E-B97B-6A42-AAC147AA85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61FC40-B0D2-D5EC-531A-4404DCEB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1461886-ED93-4D5F-642E-7D1536F6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082FDD-1A13-12F5-5C6B-68EFCA1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8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8E5C40D-0317-D70C-0713-F52E7B7A88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A2539B5-9812-3CD2-791B-94D00899E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33431A-0CE6-DB4A-72F0-F029CFA7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FE75B51-F4A5-F0B2-BD71-6EB4606F2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908429-B58F-2D1D-79E3-B53877F3B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057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2B639C-0F4A-932F-07BE-7D41E1EA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D83231-914C-54EE-83D6-7D4CC938F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880F80-DD73-CE1A-1938-B7E7DAAD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A753C6A-0C7C-7759-5296-932A809B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FCEB8E-28E9-73F3-7502-39C9D0D2C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78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53CA85-5B88-4CFE-B4D9-785C582D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D884D7-DC8A-79BD-E97F-51C7AE6BA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2A4C84-0F50-C2EC-6F28-191D99B5E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082D85-6BAD-E5F0-0099-8239BAD4B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4BC0C0-8F93-DA2B-CE55-FC37E824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5425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9AD817-0D6C-1BD0-5182-CDCA39BD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365225-B65D-8526-51D1-94F88088A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3B751F-05D8-6A9A-995D-9BC8B379F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1FCFFC8-BEDE-721B-7814-9671698EE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22059A4-44FF-9F2E-D012-8D296C4E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9074C03-90F8-70ED-93D8-93C67A373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73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90883C-687E-D082-2EF8-1792EB3C5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59EC88-E81C-9FE4-F930-F150BAA97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9ED1478-2B43-C464-80FD-984CCAD5F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237EA32-6E21-CE6A-3E0D-38D17456E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4E9C9C4-951B-31E9-4A20-1BCABABD7F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55672D8-0E9C-FA2C-3117-FD1DEA2DB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A78B1BE-47C1-B7B1-DC83-DDDC731DC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791A44E-80B6-C269-B322-853FDC20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289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C130B6-7568-A332-00A8-1D6987963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28F1E38-C359-6806-1D21-6A682905E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0FEBF2A-D1E5-7402-96B2-A2485DAF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00E1DAE-B046-7C95-F5E2-9BADCFC2B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141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D222D0F-1463-10A0-C451-1C7D20E3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D305C0F-CADC-48F2-A080-4D23F920B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92B73-9A0E-E8FF-4513-A86B6AF5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426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FCC470-A214-623D-5235-69652F0E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A8ADC0-28DB-C3C6-633F-1309D8909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ED3514-B568-B8C6-B936-08AA3D1E6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2E3490-577E-B6D4-03CD-870DCFD90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9FF329-3C6A-1B9B-A4B0-367FC7A2E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BA7A46-05E7-B665-38C6-7D73689C6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32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D75DEF-04ED-966F-A172-DF24A705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15B5448-4B27-9772-9395-125013E59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311775A-F57C-DD1C-7EAB-CC4CAC75D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E42D9E-FFD0-71E4-44A3-12CB67D9E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1D6623D-4B40-A1B9-20CC-3D7D6E60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DD28CB2-29DC-3D83-78FB-F4D680AA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44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F5CDEE-CCB6-DF53-8E3C-300A5A12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B65C52C-AB58-CB4F-53E2-284AD0D95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E9396A-8E17-18A3-7D07-C64DA831E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381D34-7014-42FC-A9D5-73DF028BB59E}" type="datetimeFigureOut">
              <a:rPr lang="sv-SE" smtClean="0"/>
              <a:t>2024-09-24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1FE388-0305-D638-3D7D-DABE4D7B85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6D8B3EB-F363-537B-4FF5-7A538ABC76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236693-5B93-46EE-98EE-CB1C0419CF8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9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fordon, utomhus, Landfordon, hjul&#10;&#10;Automatiskt genererad beskrivning">
            <a:extLst>
              <a:ext uri="{FF2B5EF4-FFF2-40B4-BE49-F238E27FC236}">
                <a16:creationId xmlns:a16="http://schemas.microsoft.com/office/drawing/2014/main" id="{CD128D46-8641-15DF-169A-A5A4C71E560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85" r="485"/>
          <a:stretch/>
        </p:blipFill>
        <p:spPr>
          <a:xfrm>
            <a:off x="838201" y="10"/>
            <a:ext cx="7755834" cy="2819475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CD836F63-C707-0253-B29E-4914033295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414888"/>
              </p:ext>
            </p:extLst>
          </p:nvPr>
        </p:nvGraphicFramePr>
        <p:xfrm>
          <a:off x="8693151" y="3011043"/>
          <a:ext cx="3200400" cy="2837117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1734007037"/>
                    </a:ext>
                  </a:extLst>
                </a:gridCol>
              </a:tblGrid>
              <a:tr h="260239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778545"/>
                  </a:ext>
                </a:extLst>
              </a:tr>
              <a:tr h="1777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3000"/>
                        </a:spcBef>
                        <a:spcAft>
                          <a:spcPts val="800"/>
                        </a:spcAft>
                      </a:pPr>
                      <a:r>
                        <a:rPr lang="sv-SE" sz="1200" b="1" kern="0" dirty="0">
                          <a:solidFill>
                            <a:srgbClr val="002B38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Sista anmälningsdag 4 oktober</a:t>
                      </a:r>
                      <a:endParaRPr lang="sv-SE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904205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200" b="1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Prel. Program</a:t>
                      </a:r>
                      <a:endParaRPr lang="sv-SE" sz="12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280684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="1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Ons 23 okt </a:t>
                      </a:r>
                      <a:r>
                        <a:rPr lang="sv-SE" sz="1100" b="1" kern="0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kl</a:t>
                      </a:r>
                      <a:r>
                        <a:rPr lang="sv-SE" sz="1100" b="1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 9.00 Registrering</a:t>
                      </a:r>
                      <a:endParaRPr lang="sv-SE" sz="11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7578424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 </a:t>
                      </a:r>
                      <a:r>
                        <a:rPr lang="sv-SE" sz="1100" kern="0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kl</a:t>
                      </a:r>
                      <a:r>
                        <a:rPr lang="sv-SE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 9.15 Konferensen öppnar</a:t>
                      </a:r>
                      <a:endParaRPr lang="sv-S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447612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 kl 9:30-12 Föreläsningar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8560608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 kl12-13 Lunch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869814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 </a:t>
                      </a:r>
                      <a:r>
                        <a:rPr lang="sv-SE" sz="1100" kern="0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kl</a:t>
                      </a:r>
                      <a:r>
                        <a:rPr lang="sv-SE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 13-17 Studiebesök (3 olika)</a:t>
                      </a:r>
                      <a:endParaRPr lang="sv-S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467908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 kl 19 Middag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03792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378127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b="1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Tor 24 okt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492480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kl 9-12 Föreläsningar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615811"/>
                  </a:ext>
                </a:extLst>
              </a:tr>
              <a:tr h="1643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   kl 12-13 Lunch</a:t>
                      </a:r>
                      <a:endParaRPr lang="sv-SE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276514"/>
                  </a:ext>
                </a:extLst>
              </a:tr>
              <a:tr h="43090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Aptos" panose="020B0004020202020204" pitchFamily="34" charset="0"/>
                          <a:cs typeface="Aptos Narrow" panose="020B0004020202020204" pitchFamily="34" charset="0"/>
                        </a:rPr>
                        <a:t> </a:t>
                      </a:r>
                      <a:endParaRPr lang="sv-SE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sv-SE" sz="1100" kern="100" dirty="0">
                          <a:effectLst/>
                          <a:latin typeface="Aptos" panose="020B0004020202020204" pitchFamily="34" charset="0"/>
                        </a:rPr>
                        <a:t>  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593199"/>
                  </a:ext>
                </a:extLst>
              </a:tr>
            </a:tbl>
          </a:graphicData>
        </a:graphic>
      </p:graphicFrame>
      <p:pic>
        <p:nvPicPr>
          <p:cNvPr id="10" name="Bildobjekt 9">
            <a:extLst>
              <a:ext uri="{FF2B5EF4-FFF2-40B4-BE49-F238E27FC236}">
                <a16:creationId xmlns:a16="http://schemas.microsoft.com/office/drawing/2014/main" id="{8BCAE2F6-E142-85EA-EF20-B0215ED3E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500" y="2430618"/>
            <a:ext cx="6347714" cy="4119619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1D615E82-1AC0-3F3B-8906-1112D508D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50300" y="265418"/>
            <a:ext cx="2158825" cy="1004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8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Bredbild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Aptos Narrow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Petra Olsson</dc:creator>
  <cp:lastModifiedBy>Petra Olsson</cp:lastModifiedBy>
  <cp:revision>1</cp:revision>
  <dcterms:created xsi:type="dcterms:W3CDTF">2024-09-24T14:56:01Z</dcterms:created>
  <dcterms:modified xsi:type="dcterms:W3CDTF">2024-09-24T15:04:22Z</dcterms:modified>
</cp:coreProperties>
</file>